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 showSpecialPlsOnTitleSld="0" firstSlideNum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slides/slide5.xml" Type="http://schemas.openxmlformats.org/officeDocument/2006/relationships/slide" Id="rId10"/><Relationship Target="slides/slide6.xml" Type="http://schemas.openxmlformats.org/officeDocument/2006/relationships/slide" Id="rId11"/><Relationship Target="slides/slide20.xml" Type="http://schemas.openxmlformats.org/officeDocument/2006/relationships/slide" Id="rId25"/><Relationship Target="presProps.xml" Type="http://schemas.openxmlformats.org/officeDocument/2006/relationships/presProps" Id="rId2"/><Relationship Target="slides/slide16.xml" Type="http://schemas.openxmlformats.org/officeDocument/2006/relationships/slide" Id="rId21"/><Relationship Target="theme/theme2.xml" Type="http://schemas.openxmlformats.org/officeDocument/2006/relationships/theme" Id="rId1"/><Relationship Target="slides/slide17.xml" Type="http://schemas.openxmlformats.org/officeDocument/2006/relationships/slide" Id="rId22"/><Relationship Target="slideMasters/slideMaster1.xml" Type="http://schemas.openxmlformats.org/officeDocument/2006/relationships/slideMaster" Id="rId4"/><Relationship Target="slides/slide18.xml" Type="http://schemas.openxmlformats.org/officeDocument/2006/relationships/slide" Id="rId23"/><Relationship Target="tableStyles.xml" Type="http://schemas.openxmlformats.org/officeDocument/2006/relationships/tableStyles" Id="rId3"/><Relationship Target="slides/slide19.xml" Type="http://schemas.openxmlformats.org/officeDocument/2006/relationships/slide" Id="rId24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3" name="Shape 93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5" name="Shape 1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6" name="Shape 14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7" name="Shape 147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1" name="Shape 1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2" name="Shape 15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3" name="Shape 153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7" name="Shape 1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8" name="Shape 15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9" name="Shape 159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3" name="Shape 1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4" name="Shape 16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5" name="Shape 165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9" name="Shape 1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0" name="Shape 17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1" name="Shape 171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7" name="Shape 1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8" name="Shape 17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9" name="Shape 179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3" name="Shape 1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4" name="Shape 18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5" name="Shape 185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0" name="Shape 1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1" name="Shape 19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2" name="Shape 19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7" name="Shape 1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8" name="Shape 19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9" name="Shape 199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3" name="Shape 2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4" name="Shape 20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5" name="Shape 205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7" name="Shape 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8" name="Shape 9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9" name="Shape 99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9" name="Shape 2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0" name="Shape 21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1" name="Shape 211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3" name="Shape 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4" name="Shape 10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5" name="Shape 105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" name="Shape 11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6" name="Shape 1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7" name="Shape 11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8" name="Shape 118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2" name="Shape 1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3" name="Shape 12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4" name="Shape 124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7" name="Shape 1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8" name="Shape 12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9" name="Shape 129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3" name="Shape 1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4" name="Shape 13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5" name="Shape 135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9" name="Shape 1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0" name="Shape 14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1" name="Shape 141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0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7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8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9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2" name="Shape 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" name="Shape 13"/>
          <p:cNvSpPr/>
          <p:nvPr/>
        </p:nvSpPr>
        <p:spPr>
          <a:xfrm>
            <a:off y="329184" x="304800"/>
            <a:ext cy="6196819" cx="8532054"/>
          </a:xfrm>
          <a:prstGeom prst="roundRect">
            <a:avLst>
              <a:gd fmla="val 2081" name="adj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8F8F8"/>
              </a:gs>
              <a:gs pos="100000">
                <a:srgbClr val="DADADA"/>
              </a:gs>
            </a:gsLst>
            <a:lin ang="5400000" scaled="0"/>
          </a:gradFill>
          <a:ln w="9525" cap="rnd">
            <a:solidFill>
              <a:srgbClr val="B1B0AE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4" name="Shape 14"/>
          <p:cNvSpPr/>
          <p:nvPr/>
        </p:nvSpPr>
        <p:spPr>
          <a:xfrm>
            <a:off y="434162" x="418595"/>
            <a:ext cy="3108959" cx="8306809"/>
          </a:xfrm>
          <a:prstGeom prst="roundRect">
            <a:avLst>
              <a:gd fmla="val 4578" name="adj"/>
            </a:avLst>
          </a:prstGeom>
          <a:gradFill>
            <a:gsLst>
              <a:gs pos="0">
                <a:schemeClr val="lt1"/>
              </a:gs>
              <a:gs pos="55000">
                <a:srgbClr val="E1E1E1"/>
              </a:gs>
              <a:gs pos="100000">
                <a:srgbClr val="9F9F9F"/>
              </a:gs>
            </a:gsLst>
            <a:path path="circle">
              <a:fillToRect t="50%" b="50%" r="50%" l="50%"/>
            </a:path>
            <a:tileRect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" name="Shape 15"/>
          <p:cNvSpPr txBox="1"/>
          <p:nvPr>
            <p:ph type="ctrTitle"/>
          </p:nvPr>
        </p:nvSpPr>
        <p:spPr>
          <a:xfrm>
            <a:off y="1820206" x="722375"/>
            <a:ext cy="1828800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buClr>
                <a:srgbClr val="FFB05D"/>
              </a:buClr>
              <a:buFont typeface="Verdana"/>
              <a:buNone/>
              <a:defRPr/>
            </a:lvl1pPr>
            <a:lvl2pPr algn="l" rtl="0" marR="0" indent="0" marL="0">
              <a:spcBef>
                <a:spcPts val="0"/>
              </a:spcBef>
              <a:defRPr/>
            </a:lvl2pPr>
            <a:lvl3pPr algn="l" rtl="0" marR="0" indent="0" marL="0">
              <a:spcBef>
                <a:spcPts val="0"/>
              </a:spcBef>
              <a:defRPr/>
            </a:lvl3pPr>
            <a:lvl4pPr algn="l" rtl="0" marR="0" indent="0" marL="0">
              <a:spcBef>
                <a:spcPts val="0"/>
              </a:spcBef>
              <a:defRPr/>
            </a:lvl4pPr>
            <a:lvl5pPr algn="l" rtl="0" marR="0" indent="0" marL="0">
              <a:spcBef>
                <a:spcPts val="0"/>
              </a:spcBef>
              <a:defRPr/>
            </a:lvl5pPr>
            <a:lvl6pPr algn="l" rtl="0" marR="0" indent="0" marL="0">
              <a:spcBef>
                <a:spcPts val="0"/>
              </a:spcBef>
              <a:defRPr/>
            </a:lvl6pPr>
            <a:lvl7pPr algn="l" rtl="0" marR="0" indent="0" marL="0">
              <a:spcBef>
                <a:spcPts val="0"/>
              </a:spcBef>
              <a:defRPr/>
            </a:lvl7pPr>
            <a:lvl8pPr algn="l" rtl="0" marR="0" indent="0" marL="0">
              <a:spcBef>
                <a:spcPts val="0"/>
              </a:spcBef>
              <a:defRPr/>
            </a:lvl8pPr>
            <a:lvl9pPr algn="l" rtl="0" marR="0" indent="0" marL="0"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subTitle"/>
          </p:nvPr>
        </p:nvSpPr>
        <p:spPr>
          <a:xfrm>
            <a:off y="3685032" x="722375"/>
            <a:ext cy="914400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-11176" marL="36576">
              <a:spcBef>
                <a:spcPts val="0"/>
              </a:spcBef>
              <a:buClr>
                <a:schemeClr val="accent1"/>
              </a:buClr>
              <a:buFont typeface="Noto Symbol"/>
              <a:buNone/>
              <a:defRPr/>
            </a:lvl1pPr>
            <a:lvl2pPr algn="ctr" rtl="0" marR="0" indent="0" marL="457200">
              <a:spcBef>
                <a:spcPts val="250"/>
              </a:spcBef>
              <a:buClr>
                <a:schemeClr val="accent1"/>
              </a:buClr>
              <a:buFont typeface="Verdana"/>
              <a:buNone/>
              <a:defRPr/>
            </a:lvl2pPr>
            <a:lvl3pPr algn="ctr" rtl="0" marR="0" indent="0" marL="914400">
              <a:spcBef>
                <a:spcPts val="250"/>
              </a:spcBef>
              <a:buClr>
                <a:srgbClr val="FF4B60"/>
              </a:buClr>
              <a:buFont typeface="Noto Symbol"/>
              <a:buNone/>
              <a:defRPr/>
            </a:lvl3pPr>
            <a:lvl4pPr algn="ctr" rtl="0" marR="0" indent="0" marL="1371600">
              <a:spcBef>
                <a:spcPts val="230"/>
              </a:spcBef>
              <a:buClr>
                <a:srgbClr val="FF4B60"/>
              </a:buClr>
              <a:buFont typeface="Verdana"/>
              <a:buNone/>
              <a:defRPr/>
            </a:lvl4pPr>
            <a:lvl5pPr algn="ctr" rtl="0" marR="0" indent="0" marL="1828800">
              <a:spcBef>
                <a:spcPts val="250"/>
              </a:spcBef>
              <a:buClr>
                <a:srgbClr val="49AAE4"/>
              </a:buClr>
              <a:buFont typeface="Noto Symbol"/>
              <a:buNone/>
              <a:defRPr/>
            </a:lvl5pPr>
            <a:lvl6pPr algn="ctr" rtl="0" marR="0" indent="0" marL="2286000">
              <a:spcBef>
                <a:spcPts val="250"/>
              </a:spcBef>
              <a:buClr>
                <a:srgbClr val="49AAE4"/>
              </a:buClr>
              <a:buFont typeface="Verdana"/>
              <a:buNone/>
              <a:defRPr/>
            </a:lvl6pPr>
            <a:lvl7pPr algn="ctr" rtl="0" marR="0" indent="0" marL="2743200">
              <a:spcBef>
                <a:spcPts val="255"/>
              </a:spcBef>
              <a:buClr>
                <a:srgbClr val="49AAE4"/>
              </a:buClr>
              <a:buFont typeface="Noto Symbol"/>
              <a:buNone/>
              <a:defRPr/>
            </a:lvl7pPr>
            <a:lvl8pPr algn="ctr" rtl="0" marR="0" indent="0" marL="3200400">
              <a:spcBef>
                <a:spcPts val="257"/>
              </a:spcBef>
              <a:buClr>
                <a:srgbClr val="49AAE4"/>
              </a:buClr>
              <a:buFont typeface="Verdana"/>
              <a:buNone/>
              <a:defRPr/>
            </a:lvl8pPr>
            <a:lvl9pPr algn="ctr" rtl="0" marR="0" indent="0" marL="3657600">
              <a:spcBef>
                <a:spcPts val="255"/>
              </a:spcBef>
              <a:buClr>
                <a:srgbClr val="49AAE4"/>
              </a:buClr>
              <a:buFont typeface="Noto Symbol"/>
              <a:buNone/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0" type="dt"/>
          </p:nvPr>
        </p:nvSpPr>
        <p:spPr>
          <a:xfrm>
            <a:off y="6111875" x="3776328"/>
            <a:ext cy="365125" cx="2286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1" type="ftr"/>
          </p:nvPr>
        </p:nvSpPr>
        <p:spPr>
          <a:xfrm>
            <a:off y="6111875" x="6062328"/>
            <a:ext cy="365125" cx="2286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y="6111875" x="8348328"/>
            <a:ext cy="365125" cx="457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76" name="Shape 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y="4983480" x="502920"/>
            <a:ext cy="1051560" cx="818388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Clr>
                <a:srgbClr val="FFB05D"/>
              </a:buClr>
              <a:buFont typeface="Verdana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8" name="Shape 78"/>
          <p:cNvSpPr txBox="1"/>
          <p:nvPr>
            <p:ph idx="1" type="body"/>
          </p:nvPr>
        </p:nvSpPr>
        <p:spPr>
          <a:xfrm rot="5400000">
            <a:off y="-1467612" x="2500883"/>
            <a:ext cy="8183880" cx="418795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122935" marL="265176">
              <a:spcBef>
                <a:spcPts val="250"/>
              </a:spcBef>
              <a:buClr>
                <a:schemeClr val="accent1"/>
              </a:buClr>
              <a:buFont typeface="Noto Symbol"/>
              <a:buChar char="●"/>
              <a:defRPr/>
            </a:lvl1pPr>
            <a:lvl2pPr algn="l" rtl="0" indent="-53340" marL="548640">
              <a:spcBef>
                <a:spcPts val="250"/>
              </a:spcBef>
              <a:buClr>
                <a:schemeClr val="accent1"/>
              </a:buClr>
              <a:buFont typeface="Verdana"/>
              <a:buChar char="◦"/>
              <a:defRPr/>
            </a:lvl2pPr>
            <a:lvl3pPr algn="l" rtl="0" indent="-49783" marL="786384">
              <a:spcBef>
                <a:spcPts val="250"/>
              </a:spcBef>
              <a:buClr>
                <a:srgbClr val="FF4B60"/>
              </a:buClr>
              <a:buFont typeface="Noto Symbol"/>
              <a:buChar char="⚫"/>
              <a:defRPr/>
            </a:lvl3pPr>
            <a:lvl4pPr algn="l" rtl="0" indent="-50800" marL="1024128">
              <a:spcBef>
                <a:spcPts val="230"/>
              </a:spcBef>
              <a:buClr>
                <a:srgbClr val="FF4B60"/>
              </a:buClr>
              <a:buFont typeface="Verdana"/>
              <a:buChar char="◦"/>
              <a:defRPr/>
            </a:lvl4pPr>
            <a:lvl5pPr algn="l" rtl="0" indent="-73660" marL="1280160">
              <a:spcBef>
                <a:spcPts val="250"/>
              </a:spcBef>
              <a:buClr>
                <a:srgbClr val="49AAE4"/>
              </a:buClr>
              <a:buFont typeface="Noto Symbol"/>
              <a:buChar char="⚫"/>
              <a:defRPr/>
            </a:lvl5pPr>
            <a:lvl6pPr algn="l" rtl="0" indent="-87122" marL="1490472">
              <a:spcBef>
                <a:spcPts val="250"/>
              </a:spcBef>
              <a:buClr>
                <a:srgbClr val="49AAE4"/>
              </a:buClr>
              <a:buFont typeface="Verdana"/>
              <a:buChar char="◦"/>
              <a:defRPr/>
            </a:lvl6pPr>
            <a:lvl7pPr algn="l" rtl="0" indent="-94233" marL="1700784">
              <a:spcBef>
                <a:spcPts val="255"/>
              </a:spcBef>
              <a:buClr>
                <a:srgbClr val="49AAE4"/>
              </a:buClr>
              <a:buFont typeface="Noto Symbol"/>
              <a:buChar char="⚫"/>
              <a:defRPr/>
            </a:lvl7pPr>
            <a:lvl8pPr algn="l" rtl="0" indent="-97789" marL="1920240">
              <a:spcBef>
                <a:spcPts val="257"/>
              </a:spcBef>
              <a:buClr>
                <a:srgbClr val="49AAE4"/>
              </a:buClr>
              <a:buFont typeface="Verdana"/>
              <a:buChar char="◦"/>
              <a:defRPr/>
            </a:lvl8pPr>
            <a:lvl9pPr algn="l" rtl="0" indent="-97789" marL="2148840">
              <a:spcBef>
                <a:spcPts val="255"/>
              </a:spcBef>
              <a:buClr>
                <a:srgbClr val="49AAE4"/>
              </a:buClr>
              <a:buFont typeface="Noto Symbol"/>
              <a:buChar char="⚫"/>
              <a:defRPr/>
            </a:lvl9pPr>
          </a:lstStyle>
          <a:p/>
        </p:txBody>
      </p:sp>
      <p:sp>
        <p:nvSpPr>
          <p:cNvPr id="79" name="Shape 79"/>
          <p:cNvSpPr txBox="1"/>
          <p:nvPr>
            <p:ph idx="10" type="dt"/>
          </p:nvPr>
        </p:nvSpPr>
        <p:spPr>
          <a:xfrm>
            <a:off y="6111875" x="3776328"/>
            <a:ext cy="365125" cx="2286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80" name="Shape 80"/>
          <p:cNvSpPr txBox="1"/>
          <p:nvPr>
            <p:ph idx="11" type="ftr"/>
          </p:nvPr>
        </p:nvSpPr>
        <p:spPr>
          <a:xfrm>
            <a:off y="6111875" x="6062328"/>
            <a:ext cy="365125" cx="2286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y="6111875" x="8348328"/>
            <a:ext cy="365125" cx="457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82" name="Shape 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 rot="5400000">
            <a:off y="2171703" x="4991100"/>
            <a:ext cy="1981199" cx="5257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Clr>
                <a:srgbClr val="FFB05D"/>
              </a:buClr>
              <a:buFont typeface="Verdana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84" name="Shape 84"/>
          <p:cNvSpPr txBox="1"/>
          <p:nvPr>
            <p:ph idx="1" type="body"/>
          </p:nvPr>
        </p:nvSpPr>
        <p:spPr>
          <a:xfrm rot="5400000">
            <a:off y="190502" x="876299"/>
            <a:ext cy="5943599" cx="52578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122935" marL="265176">
              <a:spcBef>
                <a:spcPts val="250"/>
              </a:spcBef>
              <a:buClr>
                <a:schemeClr val="accent1"/>
              </a:buClr>
              <a:buFont typeface="Noto Symbol"/>
              <a:buChar char="●"/>
              <a:defRPr/>
            </a:lvl1pPr>
            <a:lvl2pPr algn="l" rtl="0" indent="-53340" marL="548640">
              <a:spcBef>
                <a:spcPts val="250"/>
              </a:spcBef>
              <a:buClr>
                <a:schemeClr val="accent1"/>
              </a:buClr>
              <a:buFont typeface="Verdana"/>
              <a:buChar char="◦"/>
              <a:defRPr/>
            </a:lvl2pPr>
            <a:lvl3pPr algn="l" rtl="0" indent="-49783" marL="786384">
              <a:spcBef>
                <a:spcPts val="250"/>
              </a:spcBef>
              <a:buClr>
                <a:srgbClr val="FF4B60"/>
              </a:buClr>
              <a:buFont typeface="Noto Symbol"/>
              <a:buChar char="⚫"/>
              <a:defRPr/>
            </a:lvl3pPr>
            <a:lvl4pPr algn="l" rtl="0" indent="-50800" marL="1024128">
              <a:spcBef>
                <a:spcPts val="230"/>
              </a:spcBef>
              <a:buClr>
                <a:srgbClr val="FF4B60"/>
              </a:buClr>
              <a:buFont typeface="Verdana"/>
              <a:buChar char="◦"/>
              <a:defRPr/>
            </a:lvl4pPr>
            <a:lvl5pPr algn="l" rtl="0" indent="-73660" marL="1280160">
              <a:spcBef>
                <a:spcPts val="250"/>
              </a:spcBef>
              <a:buClr>
                <a:srgbClr val="49AAE4"/>
              </a:buClr>
              <a:buFont typeface="Noto Symbol"/>
              <a:buChar char="⚫"/>
              <a:defRPr/>
            </a:lvl5pPr>
            <a:lvl6pPr algn="l" rtl="0" indent="-87122" marL="1490472">
              <a:spcBef>
                <a:spcPts val="250"/>
              </a:spcBef>
              <a:buClr>
                <a:srgbClr val="49AAE4"/>
              </a:buClr>
              <a:buFont typeface="Verdana"/>
              <a:buChar char="◦"/>
              <a:defRPr/>
            </a:lvl6pPr>
            <a:lvl7pPr algn="l" rtl="0" indent="-94233" marL="1700784">
              <a:spcBef>
                <a:spcPts val="255"/>
              </a:spcBef>
              <a:buClr>
                <a:srgbClr val="49AAE4"/>
              </a:buClr>
              <a:buFont typeface="Noto Symbol"/>
              <a:buChar char="⚫"/>
              <a:defRPr/>
            </a:lvl7pPr>
            <a:lvl8pPr algn="l" rtl="0" indent="-97789" marL="1920240">
              <a:spcBef>
                <a:spcPts val="257"/>
              </a:spcBef>
              <a:buClr>
                <a:srgbClr val="49AAE4"/>
              </a:buClr>
              <a:buFont typeface="Verdana"/>
              <a:buChar char="◦"/>
              <a:defRPr/>
            </a:lvl8pPr>
            <a:lvl9pPr algn="l" rtl="0" indent="-97789" marL="2148840">
              <a:spcBef>
                <a:spcPts val="255"/>
              </a:spcBef>
              <a:buClr>
                <a:srgbClr val="49AAE4"/>
              </a:buClr>
              <a:buFont typeface="Noto Symbol"/>
              <a:buChar char="⚫"/>
              <a:defRPr/>
            </a:lvl9pPr>
          </a:lstStyle>
          <a:p/>
        </p:txBody>
      </p:sp>
      <p:sp>
        <p:nvSpPr>
          <p:cNvPr id="85" name="Shape 85"/>
          <p:cNvSpPr txBox="1"/>
          <p:nvPr>
            <p:ph idx="10" type="dt"/>
          </p:nvPr>
        </p:nvSpPr>
        <p:spPr>
          <a:xfrm>
            <a:off y="6111875" x="3776328"/>
            <a:ext cy="365125" cx="2286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86" name="Shape 86"/>
          <p:cNvSpPr txBox="1"/>
          <p:nvPr>
            <p:ph idx="11" type="ftr"/>
          </p:nvPr>
        </p:nvSpPr>
        <p:spPr>
          <a:xfrm>
            <a:off y="6111875" x="6062328"/>
            <a:ext cy="365125" cx="2286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87" name="Shape 87"/>
          <p:cNvSpPr txBox="1"/>
          <p:nvPr>
            <p:ph idx="12" type="sldNum"/>
          </p:nvPr>
        </p:nvSpPr>
        <p:spPr>
          <a:xfrm>
            <a:off y="6111875" x="8348328"/>
            <a:ext cy="365125" cx="457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20" name="Shape 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y="4983480" x="502920"/>
            <a:ext cy="1051560" cx="818388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Clr>
                <a:srgbClr val="FFB05D"/>
              </a:buClr>
              <a:buFont typeface="Verdana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y="530352" x="502920"/>
            <a:ext cy="4187952" cx="818388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122935" marL="265176">
              <a:spcBef>
                <a:spcPts val="250"/>
              </a:spcBef>
              <a:buClr>
                <a:schemeClr val="accent1"/>
              </a:buClr>
              <a:buFont typeface="Noto Symbol"/>
              <a:buChar char="●"/>
              <a:defRPr/>
            </a:lvl1pPr>
            <a:lvl2pPr algn="l" rtl="0" indent="-53340" marL="548640">
              <a:spcBef>
                <a:spcPts val="250"/>
              </a:spcBef>
              <a:buClr>
                <a:schemeClr val="accent1"/>
              </a:buClr>
              <a:buFont typeface="Verdana"/>
              <a:buChar char="◦"/>
              <a:defRPr/>
            </a:lvl2pPr>
            <a:lvl3pPr algn="l" rtl="0" indent="-49783" marL="786384">
              <a:spcBef>
                <a:spcPts val="250"/>
              </a:spcBef>
              <a:buClr>
                <a:srgbClr val="FF4B60"/>
              </a:buClr>
              <a:buFont typeface="Noto Symbol"/>
              <a:buChar char="⚫"/>
              <a:defRPr/>
            </a:lvl3pPr>
            <a:lvl4pPr algn="l" rtl="0" indent="-50800" marL="1024128">
              <a:spcBef>
                <a:spcPts val="230"/>
              </a:spcBef>
              <a:buClr>
                <a:srgbClr val="FF4B60"/>
              </a:buClr>
              <a:buFont typeface="Verdana"/>
              <a:buChar char="◦"/>
              <a:defRPr/>
            </a:lvl4pPr>
            <a:lvl5pPr algn="l" rtl="0" indent="-73660" marL="1280160">
              <a:spcBef>
                <a:spcPts val="250"/>
              </a:spcBef>
              <a:buClr>
                <a:srgbClr val="49AAE4"/>
              </a:buClr>
              <a:buFont typeface="Noto Symbol"/>
              <a:buChar char="⚫"/>
              <a:defRPr/>
            </a:lvl5pPr>
            <a:lvl6pPr algn="l" rtl="0" indent="-87122" marL="1490472">
              <a:spcBef>
                <a:spcPts val="250"/>
              </a:spcBef>
              <a:buClr>
                <a:srgbClr val="49AAE4"/>
              </a:buClr>
              <a:buFont typeface="Verdana"/>
              <a:buChar char="◦"/>
              <a:defRPr/>
            </a:lvl6pPr>
            <a:lvl7pPr algn="l" rtl="0" indent="-94233" marL="1700784">
              <a:spcBef>
                <a:spcPts val="255"/>
              </a:spcBef>
              <a:buClr>
                <a:srgbClr val="49AAE4"/>
              </a:buClr>
              <a:buFont typeface="Noto Symbol"/>
              <a:buChar char="⚫"/>
              <a:defRPr/>
            </a:lvl7pPr>
            <a:lvl8pPr algn="l" rtl="0" indent="-97789" marL="1920240">
              <a:spcBef>
                <a:spcPts val="257"/>
              </a:spcBef>
              <a:buClr>
                <a:srgbClr val="49AAE4"/>
              </a:buClr>
              <a:buFont typeface="Verdana"/>
              <a:buChar char="◦"/>
              <a:defRPr/>
            </a:lvl8pPr>
            <a:lvl9pPr algn="l" rtl="0" indent="-97789" marL="2148840">
              <a:spcBef>
                <a:spcPts val="255"/>
              </a:spcBef>
              <a:buClr>
                <a:srgbClr val="49AAE4"/>
              </a:buClr>
              <a:buFont typeface="Noto Symbol"/>
              <a:buChar char="⚫"/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0" type="dt"/>
          </p:nvPr>
        </p:nvSpPr>
        <p:spPr>
          <a:xfrm>
            <a:off y="6111875" x="3776328"/>
            <a:ext cy="365125" cx="2286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1" type="ftr"/>
          </p:nvPr>
        </p:nvSpPr>
        <p:spPr>
          <a:xfrm>
            <a:off y="6111875" x="6062328"/>
            <a:ext cy="365125" cx="2286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y="6111875" x="8348328"/>
            <a:ext cy="365125" cx="457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" name="Shape 27"/>
          <p:cNvSpPr/>
          <p:nvPr/>
        </p:nvSpPr>
        <p:spPr>
          <a:xfrm>
            <a:off y="329184" x="304800"/>
            <a:ext cy="6196819" cx="8532054"/>
          </a:xfrm>
          <a:prstGeom prst="roundRect">
            <a:avLst>
              <a:gd fmla="val 2081" name="adj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8F8F8"/>
              </a:gs>
              <a:gs pos="100000">
                <a:srgbClr val="DADADA"/>
              </a:gs>
            </a:gsLst>
            <a:lin ang="5400000" scaled="0"/>
          </a:gradFill>
          <a:ln w="9525" cap="rnd">
            <a:solidFill>
              <a:srgbClr val="B1B0AE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8" name="Shape 28"/>
          <p:cNvSpPr/>
          <p:nvPr/>
        </p:nvSpPr>
        <p:spPr>
          <a:xfrm>
            <a:off y="434162" x="418595"/>
            <a:ext cy="4341329" cx="8306809"/>
          </a:xfrm>
          <a:prstGeom prst="roundRect">
            <a:avLst>
              <a:gd fmla="val 2127" name="adj"/>
            </a:avLst>
          </a:prstGeom>
          <a:gradFill>
            <a:gsLst>
              <a:gs pos="0">
                <a:schemeClr val="lt1"/>
              </a:gs>
              <a:gs pos="55000">
                <a:srgbClr val="E1E1E1"/>
              </a:gs>
              <a:gs pos="100000">
                <a:srgbClr val="9F9F9F"/>
              </a:gs>
            </a:gsLst>
            <a:path path="circle">
              <a:fillToRect t="50%" b="50%" r="50%" l="50%"/>
            </a:path>
            <a:tileRect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9" name="Shape 29"/>
          <p:cNvSpPr txBox="1"/>
          <p:nvPr>
            <p:ph type="title"/>
          </p:nvPr>
        </p:nvSpPr>
        <p:spPr>
          <a:xfrm>
            <a:off y="4928616" x="468343"/>
            <a:ext cy="676655" cx="818388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Clr>
                <a:srgbClr val="79766F"/>
              </a:buClr>
              <a:buFont typeface="Verdana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y="5624483" x="468343"/>
            <a:ext cy="420624" cx="818388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36576" indent="0" marL="0">
              <a:spcBef>
                <a:spcPts val="0"/>
              </a:spcBef>
              <a:spcAft>
                <a:spcPts val="0"/>
              </a:spcAft>
              <a:buClr>
                <a:srgbClr val="B65D00"/>
              </a:buClr>
              <a:buFont typeface="Verdana"/>
              <a:buNone/>
              <a:defRPr/>
            </a:lvl1pPr>
            <a:lvl2pPr rtl="0">
              <a:spcBef>
                <a:spcPts val="0"/>
              </a:spcBef>
              <a:buClr>
                <a:srgbClr val="888888"/>
              </a:buClr>
              <a:buFont typeface="Verdana"/>
              <a:buNone/>
              <a:defRPr/>
            </a:lvl2pPr>
            <a:lvl3pPr rtl="0">
              <a:spcBef>
                <a:spcPts val="0"/>
              </a:spcBef>
              <a:buClr>
                <a:srgbClr val="888888"/>
              </a:buClr>
              <a:buFont typeface="Verdana"/>
              <a:buNone/>
              <a:defRPr/>
            </a:lvl3pPr>
            <a:lvl4pPr rtl="0">
              <a:spcBef>
                <a:spcPts val="0"/>
              </a:spcBef>
              <a:buClr>
                <a:srgbClr val="888888"/>
              </a:buClr>
              <a:buFont typeface="Verdana"/>
              <a:buNone/>
              <a:defRPr/>
            </a:lvl4pPr>
            <a:lvl5pPr rtl="0">
              <a:spcBef>
                <a:spcPts val="0"/>
              </a:spcBef>
              <a:buClr>
                <a:srgbClr val="888888"/>
              </a:buClr>
              <a:buFont typeface="Verdana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0" type="dt"/>
          </p:nvPr>
        </p:nvSpPr>
        <p:spPr>
          <a:xfrm>
            <a:off y="6111875" x="3776328"/>
            <a:ext cy="365125" cx="2286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1" type="ftr"/>
          </p:nvPr>
        </p:nvSpPr>
        <p:spPr>
          <a:xfrm>
            <a:off y="6111875" x="6062328"/>
            <a:ext cy="365125" cx="2286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y="6111875" x="8348328"/>
            <a:ext cy="365125" cx="457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34" name="Shape 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y="4985589" x="502920"/>
            <a:ext cy="1051560" cx="818388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Clr>
                <a:srgbClr val="FFB05D"/>
              </a:buClr>
              <a:buFont typeface="Verdana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y="530352" x="514352"/>
            <a:ext cy="4389119" cx="393191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2" type="body"/>
          </p:nvPr>
        </p:nvSpPr>
        <p:spPr>
          <a:xfrm>
            <a:off y="530352" x="4755360"/>
            <a:ext cy="4389119" cx="393191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10" type="dt"/>
          </p:nvPr>
        </p:nvSpPr>
        <p:spPr>
          <a:xfrm>
            <a:off y="6111875" x="3776328"/>
            <a:ext cy="365125" cx="2286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11" type="ftr"/>
          </p:nvPr>
        </p:nvSpPr>
        <p:spPr>
          <a:xfrm>
            <a:off y="6111875" x="6062328"/>
            <a:ext cy="365125" cx="2286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y="6111875" x="8348328"/>
            <a:ext cy="365125" cx="457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y="4983480" x="502920"/>
            <a:ext cy="1051560" cx="818388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579437" x="607224"/>
            <a:ext cy="792162" cx="393191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indent="0" marL="0">
              <a:spcBef>
                <a:spcPts val="0"/>
              </a:spcBef>
              <a:buClr>
                <a:schemeClr val="dk1"/>
              </a:buClr>
              <a:buFont typeface="Verdana"/>
              <a:buNone/>
              <a:defRPr/>
            </a:lvl1pPr>
            <a:lvl2pPr rtl="0">
              <a:spcBef>
                <a:spcPts val="0"/>
              </a:spcBef>
              <a:buFont typeface="Verdana"/>
              <a:buNone/>
              <a:defRPr/>
            </a:lvl2pPr>
            <a:lvl3pPr rtl="0">
              <a:spcBef>
                <a:spcPts val="0"/>
              </a:spcBef>
              <a:buFont typeface="Verdana"/>
              <a:buNone/>
              <a:defRPr/>
            </a:lvl3pPr>
            <a:lvl4pPr rtl="0">
              <a:spcBef>
                <a:spcPts val="0"/>
              </a:spcBef>
              <a:buFont typeface="Verdana"/>
              <a:buNone/>
              <a:defRPr/>
            </a:lvl4pPr>
            <a:lvl5pPr rtl="0">
              <a:spcBef>
                <a:spcPts val="0"/>
              </a:spcBef>
              <a:buFont typeface="Verdana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4" name="Shape 44"/>
          <p:cNvSpPr txBox="1"/>
          <p:nvPr>
            <p:ph idx="2" type="body"/>
          </p:nvPr>
        </p:nvSpPr>
        <p:spPr>
          <a:xfrm>
            <a:off y="579437" x="4652169"/>
            <a:ext cy="792162" cx="393191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indent="0" marL="0">
              <a:spcBef>
                <a:spcPts val="0"/>
              </a:spcBef>
              <a:buClr>
                <a:schemeClr val="dk1"/>
              </a:buClr>
              <a:buFont typeface="Verdana"/>
              <a:buNone/>
              <a:defRPr/>
            </a:lvl1pPr>
            <a:lvl2pPr rtl="0">
              <a:spcBef>
                <a:spcPts val="0"/>
              </a:spcBef>
              <a:buFont typeface="Verdana"/>
              <a:buNone/>
              <a:defRPr/>
            </a:lvl2pPr>
            <a:lvl3pPr rtl="0">
              <a:spcBef>
                <a:spcPts val="0"/>
              </a:spcBef>
              <a:buFont typeface="Verdana"/>
              <a:buNone/>
              <a:defRPr/>
            </a:lvl3pPr>
            <a:lvl4pPr rtl="0">
              <a:spcBef>
                <a:spcPts val="0"/>
              </a:spcBef>
              <a:buFont typeface="Verdana"/>
              <a:buNone/>
              <a:defRPr/>
            </a:lvl4pPr>
            <a:lvl5pPr rtl="0">
              <a:spcBef>
                <a:spcPts val="0"/>
              </a:spcBef>
              <a:buFont typeface="Verdana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5" name="Shape 45"/>
          <p:cNvSpPr txBox="1"/>
          <p:nvPr>
            <p:ph idx="3" type="body"/>
          </p:nvPr>
        </p:nvSpPr>
        <p:spPr>
          <a:xfrm>
            <a:off y="1447800" x="607224"/>
            <a:ext cy="3489959" cx="393191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defRPr/>
            </a:lvl1pPr>
            <a:lvl2pPr algn="l" rtl="0">
              <a:spcBef>
                <a:spcPts val="0"/>
              </a:spcBef>
              <a:defRPr/>
            </a:lvl2pPr>
            <a:lvl3pPr algn="l" rtl="0">
              <a:spcBef>
                <a:spcPts val="0"/>
              </a:spcBef>
              <a:defRPr/>
            </a:lvl3pPr>
            <a:lvl4pPr algn="l" rtl="0">
              <a:spcBef>
                <a:spcPts val="0"/>
              </a:spcBef>
              <a:defRPr/>
            </a:lvl4pPr>
            <a:lvl5pPr algn="l"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4" type="body"/>
          </p:nvPr>
        </p:nvSpPr>
        <p:spPr>
          <a:xfrm>
            <a:off y="1447800" x="4652169"/>
            <a:ext cy="3489959" cx="393191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defRPr/>
            </a:lvl1pPr>
            <a:lvl2pPr algn="l" rtl="0">
              <a:spcBef>
                <a:spcPts val="0"/>
              </a:spcBef>
              <a:defRPr/>
            </a:lvl2pPr>
            <a:lvl3pPr algn="l" rtl="0">
              <a:spcBef>
                <a:spcPts val="0"/>
              </a:spcBef>
              <a:defRPr/>
            </a:lvl3pPr>
            <a:lvl4pPr algn="l" rtl="0">
              <a:spcBef>
                <a:spcPts val="0"/>
              </a:spcBef>
              <a:defRPr/>
            </a:lvl4pPr>
            <a:lvl5pPr algn="l"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0" type="dt"/>
          </p:nvPr>
        </p:nvSpPr>
        <p:spPr>
          <a:xfrm>
            <a:off y="6111875" x="3776328"/>
            <a:ext cy="365125" cx="2286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11" type="ftr"/>
          </p:nvPr>
        </p:nvSpPr>
        <p:spPr>
          <a:xfrm>
            <a:off y="6111875" x="6062328"/>
            <a:ext cy="365125" cx="2286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y="6111875" x="8348328"/>
            <a:ext cy="365125" cx="457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y="4985589" x="502920"/>
            <a:ext cy="1051560" cx="818388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Clr>
                <a:srgbClr val="FFB05D"/>
              </a:buClr>
              <a:buFont typeface="Verdana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0" type="dt"/>
          </p:nvPr>
        </p:nvSpPr>
        <p:spPr>
          <a:xfrm>
            <a:off y="6111875" x="3776328"/>
            <a:ext cy="365125" cx="2286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53" name="Shape 53"/>
          <p:cNvSpPr txBox="1"/>
          <p:nvPr>
            <p:ph idx="11" type="ftr"/>
          </p:nvPr>
        </p:nvSpPr>
        <p:spPr>
          <a:xfrm>
            <a:off y="6111875" x="6062328"/>
            <a:ext cy="365125" cx="2286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y="6111875" x="8348328"/>
            <a:ext cy="365125" cx="457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/>
          <p:nvPr/>
        </p:nvSpPr>
        <p:spPr>
          <a:xfrm>
            <a:off y="329184" x="304800"/>
            <a:ext cy="6196819" cx="8532054"/>
          </a:xfrm>
          <a:prstGeom prst="roundRect">
            <a:avLst>
              <a:gd fmla="val 2081" name="adj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8F8F8"/>
              </a:gs>
              <a:gs pos="100000">
                <a:srgbClr val="DADADA"/>
              </a:gs>
            </a:gsLst>
            <a:lin ang="5400000" scaled="0"/>
          </a:gradFill>
          <a:ln w="9525" cap="rnd">
            <a:solidFill>
              <a:srgbClr val="B1B0AE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7" name="Shape 57"/>
          <p:cNvSpPr txBox="1"/>
          <p:nvPr>
            <p:ph idx="10" type="dt"/>
          </p:nvPr>
        </p:nvSpPr>
        <p:spPr>
          <a:xfrm>
            <a:off y="6111875" x="3776328"/>
            <a:ext cy="365125" cx="2286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58" name="Shape 58"/>
          <p:cNvSpPr txBox="1"/>
          <p:nvPr>
            <p:ph idx="11" type="ftr"/>
          </p:nvPr>
        </p:nvSpPr>
        <p:spPr>
          <a:xfrm>
            <a:off y="6111875" x="6062328"/>
            <a:ext cy="365125" cx="2286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y="6111875" x="8348328"/>
            <a:ext cy="365125" cx="457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y="533400" x="5538783"/>
            <a:ext cy="9144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Clr>
                <a:schemeClr val="accent1"/>
              </a:buClr>
              <a:buFont typeface="Verdana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y="1447801" x="5538846"/>
            <a:ext cy="4206112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marR="18288" indent="-5588" marL="18288">
              <a:spcBef>
                <a:spcPts val="0"/>
              </a:spcBef>
              <a:buClr>
                <a:schemeClr val="dk1"/>
              </a:buClr>
              <a:buFont typeface="Verdana"/>
              <a:buNone/>
              <a:defRPr/>
            </a:lvl1pPr>
            <a:lvl2pPr rtl="0">
              <a:spcBef>
                <a:spcPts val="0"/>
              </a:spcBef>
              <a:buClr>
                <a:schemeClr val="dk1"/>
              </a:buClr>
              <a:buFont typeface="Verdana"/>
              <a:buNone/>
              <a:defRPr/>
            </a:lvl2pPr>
            <a:lvl3pPr rtl="0">
              <a:spcBef>
                <a:spcPts val="0"/>
              </a:spcBef>
              <a:buClr>
                <a:schemeClr val="dk1"/>
              </a:buClr>
              <a:buFont typeface="Verdana"/>
              <a:buNone/>
              <a:defRPr/>
            </a:lvl3pPr>
            <a:lvl4pPr rtl="0">
              <a:spcBef>
                <a:spcPts val="0"/>
              </a:spcBef>
              <a:buClr>
                <a:schemeClr val="dk1"/>
              </a:buClr>
              <a:buFont typeface="Verdana"/>
              <a:buNone/>
              <a:defRPr/>
            </a:lvl4pPr>
            <a:lvl5pPr rtl="0">
              <a:spcBef>
                <a:spcPts val="0"/>
              </a:spcBef>
              <a:buClr>
                <a:schemeClr val="dk1"/>
              </a:buClr>
              <a:buFont typeface="Verdana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2" type="body"/>
          </p:nvPr>
        </p:nvSpPr>
        <p:spPr>
          <a:xfrm>
            <a:off y="930144" x="761372"/>
            <a:ext cy="4724401" cx="462615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buFont typeface="Verdana"/>
              <a:buNone/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4" name="Shape 64"/>
          <p:cNvSpPr txBox="1"/>
          <p:nvPr>
            <p:ph idx="10" type="dt"/>
          </p:nvPr>
        </p:nvSpPr>
        <p:spPr>
          <a:xfrm>
            <a:off y="6111875" x="3776328"/>
            <a:ext cy="365125" cx="2286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65" name="Shape 65"/>
          <p:cNvSpPr txBox="1"/>
          <p:nvPr>
            <p:ph idx="11" type="ftr"/>
          </p:nvPr>
        </p:nvSpPr>
        <p:spPr>
          <a:xfrm>
            <a:off y="6111875" x="6062328"/>
            <a:ext cy="365125" cx="2286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y="6111875" x="8348328"/>
            <a:ext cy="365125" cx="457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/>
          <p:nvPr/>
        </p:nvSpPr>
        <p:spPr>
          <a:xfrm>
            <a:off y="329184" x="304800"/>
            <a:ext cy="6196819" cx="8532054"/>
          </a:xfrm>
          <a:prstGeom prst="roundRect">
            <a:avLst>
              <a:gd fmla="val 2081" name="adj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8F8F8"/>
              </a:gs>
              <a:gs pos="100000">
                <a:srgbClr val="DADADA"/>
              </a:gs>
            </a:gsLst>
            <a:lin ang="5400000" scaled="0"/>
          </a:gradFill>
          <a:ln w="9525" cap="rnd">
            <a:solidFill>
              <a:srgbClr val="B1B0AE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9" name="Shape 69"/>
          <p:cNvSpPr/>
          <p:nvPr/>
        </p:nvSpPr>
        <p:spPr>
          <a:xfrm>
            <a:off y="434162" x="6400800"/>
            <a:ext cy="4343400" cx="2324604"/>
          </a:xfrm>
          <a:prstGeom prst="round1Rect">
            <a:avLst>
              <a:gd fmla="val 2748" name="adj"/>
            </a:avLst>
          </a:prstGeom>
          <a:solidFill>
            <a:srgbClr val="1C1C1C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0" name="Shape 70"/>
          <p:cNvSpPr txBox="1"/>
          <p:nvPr>
            <p:ph type="title"/>
          </p:nvPr>
        </p:nvSpPr>
        <p:spPr>
          <a:xfrm>
            <a:off y="5012055" x="457200"/>
            <a:ext cy="105156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buClr>
                <a:srgbClr val="79766F"/>
              </a:buClr>
              <a:buFont typeface="Verdana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y="533400" x="6462712"/>
            <a:ext cy="4211480" cx="224028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7619" marL="45720">
              <a:spcBef>
                <a:spcPts val="0"/>
              </a:spcBef>
              <a:buClr>
                <a:srgbClr val="FFFFFF"/>
              </a:buClr>
              <a:buFont typeface="Verdana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2" name="Shape 72"/>
          <p:cNvSpPr txBox="1"/>
          <p:nvPr>
            <p:ph idx="10" type="dt"/>
          </p:nvPr>
        </p:nvSpPr>
        <p:spPr>
          <a:xfrm>
            <a:off y="6111875" x="3776328"/>
            <a:ext cy="365125" cx="2286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3" name="Shape 73"/>
          <p:cNvSpPr txBox="1"/>
          <p:nvPr>
            <p:ph idx="11" type="ftr"/>
          </p:nvPr>
        </p:nvSpPr>
        <p:spPr>
          <a:xfrm>
            <a:off y="6111875" x="6062328"/>
            <a:ext cy="365125" cx="2286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4" name="Shape 74"/>
          <p:cNvSpPr txBox="1"/>
          <p:nvPr>
            <p:ph idx="12" type="sldNum"/>
          </p:nvPr>
        </p:nvSpPr>
        <p:spPr>
          <a:xfrm>
            <a:off y="6111875" x="8348328"/>
            <a:ext cy="365125" cx="457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5" name="Shape 75"/>
          <p:cNvSpPr/>
          <p:nvPr>
            <p:ph idx="2" type="pic"/>
          </p:nvPr>
        </p:nvSpPr>
        <p:spPr>
          <a:xfrm>
            <a:off y="435768" x="421479"/>
            <a:ext cy="4343400" cx="5925311"/>
          </a:xfrm>
          <a:prstGeom prst="snipRoundRect">
            <a:avLst>
              <a:gd fmla="val 1040" name="adj1"/>
              <a:gd fmla="val 0" name="adj2"/>
            </a:avLst>
          </a:prstGeom>
          <a:solidFill>
            <a:srgbClr val="504E49"/>
          </a:solidFill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buClr>
                <a:srgbClr val="A6A299"/>
              </a:buClr>
              <a:buFont typeface="Verdana"/>
              <a:buNone/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2"/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10.xml" Type="http://schemas.openxmlformats.org/officeDocument/2006/relationships/slideLayout" Id="rId10"/><Relationship Target="../slideLayouts/slideLayout4.xml" Type="http://schemas.openxmlformats.org/officeDocument/2006/relationships/slideLayout" Id="rId4"/><Relationship Target="../slideLayouts/slideLayout11.xml" Type="http://schemas.openxmlformats.org/officeDocument/2006/relationships/slideLayout" Id="rId11"/><Relationship Target="../slideLayouts/slideLayout3.xml" Type="http://schemas.openxmlformats.org/officeDocument/2006/relationships/slideLayout" Id="rId3"/><Relationship Target="../slideLayouts/slideLayout9.xml" Type="http://schemas.openxmlformats.org/officeDocument/2006/relationships/slideLayout" Id="rId9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slideLayouts/slideLayout8.xml" Type="http://schemas.openxmlformats.org/officeDocument/2006/relationships/slideLayout" Id="rId8"/><Relationship Target="../slideLayouts/slideLayout7.xml" Type="http://schemas.openxmlformats.org/officeDocument/2006/relationships/slideLayout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2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/>
          <p:nvPr/>
        </p:nvSpPr>
        <p:spPr>
          <a:xfrm>
            <a:off y="329184" x="304800"/>
            <a:ext cy="6196819" cx="8532054"/>
          </a:xfrm>
          <a:prstGeom prst="roundRect">
            <a:avLst>
              <a:gd fmla="val 2081" name="adj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8F8F8"/>
              </a:gs>
              <a:gs pos="100000">
                <a:srgbClr val="DADADA"/>
              </a:gs>
            </a:gsLst>
            <a:lin ang="5400000" scaled="0"/>
          </a:gradFill>
          <a:ln w="9525" cap="rnd">
            <a:solidFill>
              <a:srgbClr val="B1B0AE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" name="Shape 6"/>
          <p:cNvSpPr/>
          <p:nvPr/>
        </p:nvSpPr>
        <p:spPr>
          <a:xfrm>
            <a:off y="434162" x="418595"/>
            <a:ext cy="5486399" cx="8306809"/>
          </a:xfrm>
          <a:prstGeom prst="roundRect">
            <a:avLst>
              <a:gd fmla="val 2127" name="adj"/>
            </a:avLst>
          </a:prstGeom>
          <a:gradFill>
            <a:gsLst>
              <a:gs pos="0">
                <a:schemeClr val="lt1"/>
              </a:gs>
              <a:gs pos="55000">
                <a:srgbClr val="E1E1E1"/>
              </a:gs>
              <a:gs pos="100000">
                <a:srgbClr val="9F9F9F"/>
              </a:gs>
            </a:gsLst>
            <a:path path="circle">
              <a:fillToRect t="50%" b="50%" r="50%" l="50%"/>
            </a:path>
            <a:tileRect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" name="Shape 7"/>
          <p:cNvSpPr txBox="1"/>
          <p:nvPr>
            <p:ph type="title"/>
          </p:nvPr>
        </p:nvSpPr>
        <p:spPr>
          <a:xfrm>
            <a:off y="4985589" x="502920"/>
            <a:ext cy="1051560" cx="818388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marR="0" indent="0" marL="0">
              <a:spcBef>
                <a:spcPts val="0"/>
              </a:spcBef>
              <a:buClr>
                <a:srgbClr val="FFB05D"/>
              </a:buClr>
              <a:buFont typeface="Verdana"/>
              <a:buNone/>
              <a:defRPr/>
            </a:lvl1pPr>
            <a:lvl2pPr algn="l" rtl="0" marR="0" indent="0" marL="0">
              <a:spcBef>
                <a:spcPts val="0"/>
              </a:spcBef>
              <a:defRPr/>
            </a:lvl2pPr>
            <a:lvl3pPr algn="l" rtl="0" marR="0" indent="0" marL="0">
              <a:spcBef>
                <a:spcPts val="0"/>
              </a:spcBef>
              <a:defRPr/>
            </a:lvl3pPr>
            <a:lvl4pPr algn="l" rtl="0" marR="0" indent="0" marL="0">
              <a:spcBef>
                <a:spcPts val="0"/>
              </a:spcBef>
              <a:defRPr/>
            </a:lvl4pPr>
            <a:lvl5pPr algn="l" rtl="0" marR="0" indent="0" marL="0">
              <a:spcBef>
                <a:spcPts val="0"/>
              </a:spcBef>
              <a:defRPr/>
            </a:lvl5pPr>
            <a:lvl6pPr algn="l" rtl="0" marR="0" indent="0" marL="0">
              <a:spcBef>
                <a:spcPts val="0"/>
              </a:spcBef>
              <a:defRPr/>
            </a:lvl6pPr>
            <a:lvl7pPr algn="l" rtl="0" marR="0" indent="0" marL="0">
              <a:spcBef>
                <a:spcPts val="0"/>
              </a:spcBef>
              <a:defRPr/>
            </a:lvl7pPr>
            <a:lvl8pPr algn="l" rtl="0" marR="0" indent="0" marL="0">
              <a:spcBef>
                <a:spcPts val="0"/>
              </a:spcBef>
              <a:defRPr/>
            </a:lvl8pPr>
            <a:lvl9pPr algn="l" rtl="0" marR="0" indent="0" marL="0">
              <a:spcBef>
                <a:spcPts val="0"/>
              </a:spcBef>
              <a:defRPr/>
            </a:lvl9pPr>
          </a:lstStyle>
          <a:p/>
        </p:txBody>
      </p:sp>
      <p:sp>
        <p:nvSpPr>
          <p:cNvPr id="8" name="Shape 8"/>
          <p:cNvSpPr txBox="1"/>
          <p:nvPr>
            <p:ph idx="1" type="body"/>
          </p:nvPr>
        </p:nvSpPr>
        <p:spPr>
          <a:xfrm>
            <a:off y="530352" x="502920"/>
            <a:ext cy="4187952" cx="818388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-122935" marL="265176">
              <a:spcBef>
                <a:spcPts val="250"/>
              </a:spcBef>
              <a:buClr>
                <a:schemeClr val="accent1"/>
              </a:buClr>
              <a:buFont typeface="Noto Symbol"/>
              <a:buChar char="●"/>
              <a:defRPr/>
            </a:lvl1pPr>
            <a:lvl2pPr algn="l" rtl="0" marR="0" indent="-53340" marL="548640">
              <a:spcBef>
                <a:spcPts val="250"/>
              </a:spcBef>
              <a:buClr>
                <a:schemeClr val="accent1"/>
              </a:buClr>
              <a:buFont typeface="Verdana"/>
              <a:buChar char="◦"/>
              <a:defRPr/>
            </a:lvl2pPr>
            <a:lvl3pPr algn="l" rtl="0" marR="0" indent="-49783" marL="786384">
              <a:spcBef>
                <a:spcPts val="250"/>
              </a:spcBef>
              <a:buClr>
                <a:srgbClr val="FF4B60"/>
              </a:buClr>
              <a:buFont typeface="Noto Symbol"/>
              <a:buChar char="⚫"/>
              <a:defRPr/>
            </a:lvl3pPr>
            <a:lvl4pPr algn="l" rtl="0" marR="0" indent="-50800" marL="1024128">
              <a:spcBef>
                <a:spcPts val="230"/>
              </a:spcBef>
              <a:buClr>
                <a:srgbClr val="FF4B60"/>
              </a:buClr>
              <a:buFont typeface="Verdana"/>
              <a:buChar char="◦"/>
              <a:defRPr/>
            </a:lvl4pPr>
            <a:lvl5pPr algn="l" rtl="0" marR="0" indent="-73660" marL="1280160">
              <a:spcBef>
                <a:spcPts val="250"/>
              </a:spcBef>
              <a:buClr>
                <a:srgbClr val="49AAE4"/>
              </a:buClr>
              <a:buFont typeface="Noto Symbol"/>
              <a:buChar char="⚫"/>
              <a:defRPr/>
            </a:lvl5pPr>
            <a:lvl6pPr algn="l" rtl="0" marR="0" indent="-87122" marL="1490472">
              <a:spcBef>
                <a:spcPts val="250"/>
              </a:spcBef>
              <a:buClr>
                <a:srgbClr val="49AAE4"/>
              </a:buClr>
              <a:buFont typeface="Verdana"/>
              <a:buChar char="◦"/>
              <a:defRPr/>
            </a:lvl6pPr>
            <a:lvl7pPr algn="l" rtl="0" marR="0" indent="-94233" marL="1700784">
              <a:spcBef>
                <a:spcPts val="255"/>
              </a:spcBef>
              <a:buClr>
                <a:srgbClr val="49AAE4"/>
              </a:buClr>
              <a:buFont typeface="Noto Symbol"/>
              <a:buChar char="⚫"/>
              <a:defRPr/>
            </a:lvl7pPr>
            <a:lvl8pPr algn="l" rtl="0" marR="0" indent="-97789" marL="1920240">
              <a:spcBef>
                <a:spcPts val="257"/>
              </a:spcBef>
              <a:buClr>
                <a:srgbClr val="49AAE4"/>
              </a:buClr>
              <a:buFont typeface="Verdana"/>
              <a:buChar char="◦"/>
              <a:defRPr/>
            </a:lvl8pPr>
            <a:lvl9pPr algn="l" rtl="0" marR="0" indent="-97789" marL="2148840">
              <a:spcBef>
                <a:spcPts val="255"/>
              </a:spcBef>
              <a:buClr>
                <a:srgbClr val="49AAE4"/>
              </a:buClr>
              <a:buFont typeface="Noto Symbol"/>
              <a:buChar char="⚫"/>
              <a:defRPr/>
            </a:lvl9pPr>
          </a:lstStyle>
          <a:p/>
        </p:txBody>
      </p:sp>
      <p:sp>
        <p:nvSpPr>
          <p:cNvPr id="9" name="Shape 9"/>
          <p:cNvSpPr txBox="1"/>
          <p:nvPr>
            <p:ph idx="10" type="dt"/>
          </p:nvPr>
        </p:nvSpPr>
        <p:spPr>
          <a:xfrm>
            <a:off y="6111875" x="3776328"/>
            <a:ext cy="365125" cx="2286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0" name="Shape 10"/>
          <p:cNvSpPr txBox="1"/>
          <p:nvPr>
            <p:ph idx="11" type="ftr"/>
          </p:nvPr>
        </p:nvSpPr>
        <p:spPr>
          <a:xfrm>
            <a:off y="6111875" x="6062328"/>
            <a:ext cy="365125" cx="2286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y="6111875" x="8348328"/>
            <a:ext cy="365125" cx="457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6.png" Type="http://schemas.openxmlformats.org/officeDocument/2006/relationships/image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png" Type="http://schemas.openxmlformats.org/officeDocument/2006/relationships/image" Id="rId3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bibdigital.epn.edu.ec/bitstream/15000/4913/1/Planeaci%C3%B3n%20y%20seguimiento%20de%20trayectorias.pdf" Type="http://schemas.openxmlformats.org/officeDocument/2006/relationships/hyperlink" TargetMode="External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5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6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4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 txBox="1"/>
          <p:nvPr>
            <p:ph type="ctrTitle"/>
          </p:nvPr>
        </p:nvSpPr>
        <p:spPr>
          <a:xfrm>
            <a:off y="1820206" x="722375"/>
            <a:ext cy="1828800" cx="7772400"/>
          </a:xfrm>
          <a:prstGeom prst="rect">
            <a:avLst/>
          </a:prstGeom>
          <a:noFill/>
          <a:ln>
            <a:noFill/>
          </a:ln>
        </p:spPr>
        <p:txBody>
          <a:bodyPr bIns="45700" rIns="45700" lIns="45700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Clr>
                <a:srgbClr val="FFB05D"/>
              </a:buClr>
              <a:buSzPct val="25000"/>
              <a:buFont typeface="Verdana"/>
              <a:buNone/>
            </a:pPr>
            <a:r>
              <a:rPr strike="noStrike" u="none" b="1" cap="none" baseline="0" sz="4050" lang="es-CR" i="0">
                <a:solidFill>
                  <a:srgbClr val="FFB05D"/>
                </a:solidFill>
                <a:latin typeface="Verdana"/>
                <a:ea typeface="Verdana"/>
                <a:cs typeface="Verdana"/>
                <a:sym typeface="Verdana"/>
              </a:rPr>
              <a:t>Localización y planeación de trayectorias</a:t>
            </a:r>
          </a:p>
        </p:txBody>
      </p:sp>
      <p:sp>
        <p:nvSpPr>
          <p:cNvPr id="90" name="Shape 90"/>
          <p:cNvSpPr txBox="1"/>
          <p:nvPr>
            <p:ph idx="1" type="subTitle"/>
          </p:nvPr>
        </p:nvSpPr>
        <p:spPr>
          <a:xfrm>
            <a:off y="3685032" x="722375"/>
            <a:ext cy="1760191" cx="7772400"/>
          </a:xfrm>
          <a:prstGeom prst="rect">
            <a:avLst/>
          </a:prstGeom>
          <a:noFill/>
          <a:ln>
            <a:noFill/>
          </a:ln>
        </p:spPr>
        <p:txBody>
          <a:bodyPr bIns="45700" rIns="91425" lIns="182875" tIns="0" anchor="t" anchorCtr="0">
            <a:noAutofit/>
          </a:bodyPr>
          <a:lstStyle/>
          <a:p>
            <a:pPr algn="r" rtl="0" lvl="0" marR="0" indent="-11176" marL="36576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strike="noStrike" u="none" b="0" cap="none" baseline="0" sz="2000" lang="es-CR" i="0">
                <a:solidFill>
                  <a:srgbClr val="79766F"/>
                </a:solidFill>
                <a:latin typeface="Verdana"/>
                <a:ea typeface="Verdana"/>
                <a:cs typeface="Verdana"/>
                <a:sym typeface="Verdana"/>
              </a:rPr>
              <a:t>Heiner Aguilar</a:t>
            </a:r>
          </a:p>
          <a:p>
            <a:pPr algn="r" rtl="0" lvl="0" marR="0" indent="-11176" marL="36576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strike="noStrike" u="none" b="0" cap="none" baseline="0" sz="2000" lang="es-CR" i="0">
                <a:solidFill>
                  <a:srgbClr val="79766F"/>
                </a:solidFill>
                <a:latin typeface="Verdana"/>
                <a:ea typeface="Verdana"/>
                <a:cs typeface="Verdana"/>
                <a:sym typeface="Verdana"/>
              </a:rPr>
              <a:t>Victor Cordero</a:t>
            </a:r>
          </a:p>
          <a:p>
            <a:pPr algn="r" rtl="0" lvl="0" marR="0" indent="-11176" marL="36576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strike="noStrike" u="none" b="0" cap="none" baseline="0" sz="2000" lang="es-CR" i="0">
                <a:solidFill>
                  <a:srgbClr val="79766F"/>
                </a:solidFill>
                <a:latin typeface="Verdana"/>
                <a:ea typeface="Verdana"/>
                <a:cs typeface="Verdana"/>
                <a:sym typeface="Verdana"/>
              </a:rPr>
              <a:t>Kay Sander</a:t>
            </a:r>
          </a:p>
          <a:p>
            <a:pPr algn="r" rtl="0" lvl="0" marR="0" indent="-11176" marL="36576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strike="noStrike" u="none" b="0" cap="none" baseline="0" sz="2000" lang="es-CR" i="0">
                <a:solidFill>
                  <a:srgbClr val="79766F"/>
                </a:solidFill>
                <a:latin typeface="Verdana"/>
                <a:ea typeface="Verdana"/>
                <a:cs typeface="Verdana"/>
                <a:sym typeface="Verdana"/>
              </a:rPr>
              <a:t>Carlos Soto</a:t>
            </a:r>
          </a:p>
          <a:p>
            <a:pPr algn="r" rtl="0" lvl="0" marR="0" indent="-11176" marL="36576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strike="noStrike" u="none" b="0" cap="none" baseline="0" sz="2000" lang="es-CR" i="0">
                <a:solidFill>
                  <a:srgbClr val="79766F"/>
                </a:solidFill>
                <a:latin typeface="Verdana"/>
                <a:ea typeface="Verdana"/>
                <a:cs typeface="Verdana"/>
                <a:sym typeface="Verdana"/>
              </a:rPr>
              <a:t>Diego Vargas</a:t>
            </a:r>
          </a:p>
          <a:p>
            <a:pPr algn="l" rtl="0" lvl="0" marR="0" indent="-11176" marL="36576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strike="noStrike" u="none" b="0" cap="none" baseline="0" sz="2000" lang="es-CR" i="0">
                <a:solidFill>
                  <a:srgbClr val="79766F"/>
                </a:solidFill>
                <a:latin typeface="Verdana"/>
                <a:ea typeface="Verdana"/>
                <a:cs typeface="Verdana"/>
                <a:sym typeface="Verdana"/>
              </a:rPr>
              <a:t>Grupo 5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2" name="Shape 1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3" name="Shape 143"/>
          <p:cNvSpPr txBox="1"/>
          <p:nvPr>
            <p:ph type="title"/>
          </p:nvPr>
        </p:nvSpPr>
        <p:spPr>
          <a:xfrm>
            <a:off y="4983480" x="502920"/>
            <a:ext cy="1051560" cx="818388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rgbClr val="FFB05D"/>
              </a:buClr>
              <a:buSzPct val="25000"/>
              <a:buFont typeface="Verdana"/>
              <a:buNone/>
            </a:pPr>
            <a:r>
              <a:rPr strike="noStrike" u="none" b="1" cap="none" baseline="0" sz="3600" lang="es-CR" i="0">
                <a:solidFill>
                  <a:srgbClr val="FFB05D"/>
                </a:solidFill>
                <a:latin typeface="Verdana"/>
                <a:ea typeface="Verdana"/>
                <a:cs typeface="Verdana"/>
                <a:sym typeface="Verdana"/>
              </a:rPr>
              <a:t>Diagramas de Voronol</a:t>
            </a:r>
          </a:p>
        </p:txBody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y="530349" x="502925"/>
            <a:ext cy="4833899" cx="8183999"/>
          </a:xfrm>
          <a:prstGeom prst="rect">
            <a:avLst/>
          </a:prstGeom>
          <a:noFill/>
          <a:ln>
            <a:noFill/>
          </a:ln>
        </p:spPr>
        <p:txBody>
          <a:bodyPr bIns="45700" rIns="91425" lIns="182875" tIns="91425" anchor="t" anchorCtr="0">
            <a:noAutofit/>
          </a:bodyPr>
          <a:lstStyle/>
          <a:p>
            <a:pPr algn="just" rtl="0" lvl="0" marR="0" indent="-265176" marL="265176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79999"/>
              <a:buFont typeface="Noto Symbol"/>
              <a:buChar char="●"/>
            </a:pPr>
            <a:r>
              <a:rPr strike="noStrike" u="none" b="0" cap="none" baseline="0" sz="26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La idea de la construcción es ampliar al máximo la distancia que existe entre el robot y los obstáculos.</a:t>
            </a:r>
          </a:p>
          <a:p>
            <a:pPr algn="just" rtl="0" lvl="0" marR="0" indent="-265176" marL="265176">
              <a:lnSpc>
                <a:spcPct val="80000"/>
              </a:lnSpc>
              <a:spcBef>
                <a:spcPts val="250"/>
              </a:spcBef>
              <a:buClr>
                <a:schemeClr val="accent1"/>
              </a:buClr>
              <a:buSzPct val="79999"/>
              <a:buFont typeface="Noto Symbol"/>
              <a:buChar char="●"/>
            </a:pPr>
            <a:r>
              <a:rPr strike="noStrike" u="none" b="0" cap="none" baseline="0" sz="26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Se consideran a los obstáculos como polígonos, ya que físicamente un obstáculo no es un punto.</a:t>
            </a:r>
          </a:p>
          <a:p>
            <a:pPr algn="just" rtl="0" lvl="0" marR="0" indent="-265176" marL="265176">
              <a:lnSpc>
                <a:spcPct val="80000"/>
              </a:lnSpc>
              <a:spcBef>
                <a:spcPts val="250"/>
              </a:spcBef>
              <a:buClr>
                <a:schemeClr val="accent1"/>
              </a:buClr>
              <a:buSzPct val="79999"/>
              <a:buFont typeface="Noto Symbol"/>
              <a:buChar char="●"/>
            </a:pPr>
            <a:r>
              <a:rPr strike="noStrike" u="none" b="0" cap="none" baseline="0" sz="26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Compuestos por dos tipos de segmentos: rectas y parábolas.</a:t>
            </a:r>
          </a:p>
          <a:p>
            <a:pPr algn="just" rtl="0" lvl="1" marR="0" indent="-205740" marL="548640">
              <a:lnSpc>
                <a:spcPct val="80000"/>
              </a:lnSpc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</a:pPr>
            <a:r>
              <a:rPr strike="noStrike" u="none" b="0" cap="none" baseline="0" sz="22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La misma distancia de dos aristas de dos obstáculos distintos será una recta.</a:t>
            </a:r>
          </a:p>
          <a:p>
            <a:pPr algn="just" rtl="0" lvl="1" marR="0" indent="-205740" marL="548640">
              <a:lnSpc>
                <a:spcPct val="80000"/>
              </a:lnSpc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</a:pPr>
            <a:r>
              <a:rPr strike="noStrike" u="none" b="0" cap="none" baseline="0" sz="22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Si  se trata de una arista y un vértice será una parábola.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8" name="Shape 1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9" name="Shape 149"/>
          <p:cNvSpPr txBox="1"/>
          <p:nvPr>
            <p:ph type="title"/>
          </p:nvPr>
        </p:nvSpPr>
        <p:spPr>
          <a:xfrm>
            <a:off y="4983480" x="502920"/>
            <a:ext cy="1051560" cx="818388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rgbClr val="FFB05D"/>
              </a:buClr>
              <a:buSzPct val="25000"/>
              <a:buFont typeface="Verdana"/>
              <a:buNone/>
            </a:pPr>
            <a:r>
              <a:rPr strike="noStrike" u="none" b="1" cap="none" baseline="0" sz="3600" lang="es-CR" i="0">
                <a:solidFill>
                  <a:srgbClr val="FFB05D"/>
                </a:solidFill>
                <a:latin typeface="Verdana"/>
                <a:ea typeface="Verdana"/>
                <a:cs typeface="Verdana"/>
                <a:sym typeface="Verdana"/>
              </a:rPr>
              <a:t>Diagrama de Voronol (figura)</a:t>
            </a:r>
          </a:p>
        </p:txBody>
      </p:sp>
      <p:pic>
        <p:nvPicPr>
          <p:cNvPr id="150" name="Shape 150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692700" x="683575"/>
            <a:ext cy="4562399" cx="773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4" name="Shape 1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5" name="Shape 155"/>
          <p:cNvSpPr txBox="1"/>
          <p:nvPr>
            <p:ph type="title"/>
          </p:nvPr>
        </p:nvSpPr>
        <p:spPr>
          <a:xfrm>
            <a:off y="4983480" x="502920"/>
            <a:ext cy="1051560" cx="818388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rgbClr val="FFB05D"/>
              </a:buClr>
              <a:buSzPct val="25000"/>
              <a:buFont typeface="Verdana"/>
              <a:buNone/>
            </a:pPr>
            <a:r>
              <a:rPr strike="noStrike" u="none" b="1" cap="none" baseline="0" sz="3600" lang="es-CR" i="0">
                <a:solidFill>
                  <a:srgbClr val="FFB05D"/>
                </a:solidFill>
                <a:latin typeface="Verdana"/>
                <a:ea typeface="Verdana"/>
                <a:cs typeface="Verdana"/>
                <a:sym typeface="Verdana"/>
              </a:rPr>
              <a:t>Roadmap Probabilístico (PRM)</a:t>
            </a:r>
          </a:p>
        </p:txBody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y="530352" x="502920"/>
            <a:ext cy="4187952" cx="8183880"/>
          </a:xfrm>
          <a:prstGeom prst="rect">
            <a:avLst/>
          </a:prstGeom>
          <a:noFill/>
          <a:ln>
            <a:noFill/>
          </a:ln>
        </p:spPr>
        <p:txBody>
          <a:bodyPr bIns="45700" rIns="91425" lIns="182875" tIns="91425" anchor="t" anchorCtr="0">
            <a:noAutofit/>
          </a:bodyPr>
          <a:lstStyle/>
          <a:p>
            <a:pPr algn="just" rtl="0" lvl="0" marR="0" indent="-265176" marL="265176">
              <a:spcBef>
                <a:spcPts val="0"/>
              </a:spcBef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strike="noStrike" u="none" b="0" cap="none" baseline="0" sz="28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Consiste en generar </a:t>
            </a:r>
            <a:r>
              <a:rPr strike="noStrike" u="none" b="1" cap="none" baseline="0" sz="2800" lang="es-CR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strike="noStrike" u="none" b="0" cap="none" baseline="0" sz="28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configuraciones libres de colisión, de forma aleatoria y uniforme en toda el área de trabajo.</a:t>
            </a:r>
          </a:p>
          <a:p>
            <a:pPr algn="just" rtl="0" lvl="1" marR="0" indent="-205740" marL="548640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</a:pPr>
            <a:r>
              <a:rPr strike="noStrike" u="none" b="0" cap="none" baseline="0" sz="24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Se </a:t>
            </a:r>
            <a:r>
              <a:rPr sz="2400" lang="es-CR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procede </a:t>
            </a:r>
            <a:r>
              <a:rPr strike="noStrike" u="none" b="0" cap="none" baseline="0" sz="24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 conectar cada uno de los nodos con sus nodos más cercanos</a:t>
            </a:r>
            <a:r>
              <a:rPr sz="2400" lang="es-CR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r>
              <a:rPr strike="noStrike" u="none" b="0" cap="none" baseline="0" sz="24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según una métrica que depende del número de objetos en el entorno de trabajo.</a:t>
            </a:r>
          </a:p>
          <a:p>
            <a:pPr algn="just" rtl="0" lvl="1" marR="0" indent="-205740" marL="548640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</a:pPr>
            <a:r>
              <a:rPr sz="2400" lang="es-CR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Después, se </a:t>
            </a:r>
            <a:r>
              <a:rPr strike="noStrike" u="none" b="0" cap="none" baseline="0" sz="24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aplica un algoritmo que obtenga la ruta más </a:t>
            </a:r>
            <a:r>
              <a:rPr sz="2400" lang="es-CR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ó</a:t>
            </a:r>
            <a:r>
              <a:rPr strike="noStrike" u="none" b="0" cap="none" baseline="0" sz="24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ptima.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0" name="Shape 1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1" name="Shape 161"/>
          <p:cNvSpPr txBox="1"/>
          <p:nvPr>
            <p:ph type="title"/>
          </p:nvPr>
        </p:nvSpPr>
        <p:spPr>
          <a:xfrm>
            <a:off y="4983480" x="502920"/>
            <a:ext cy="1051560" cx="818388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rgbClr val="FFB05D"/>
              </a:buClr>
              <a:buSzPct val="25000"/>
              <a:buFont typeface="Verdana"/>
              <a:buNone/>
            </a:pPr>
            <a:r>
              <a:rPr strike="noStrike" u="none" b="1" cap="none" baseline="0" sz="3250" lang="es-CR" i="0">
                <a:solidFill>
                  <a:srgbClr val="FFB05D"/>
                </a:solidFill>
                <a:latin typeface="Verdana"/>
                <a:ea typeface="Verdana"/>
                <a:cs typeface="Verdana"/>
                <a:sym typeface="Verdana"/>
              </a:rPr>
              <a:t>Roadmap Probabilístico (figura)</a:t>
            </a:r>
          </a:p>
        </p:txBody>
      </p:sp>
      <p:pic>
        <p:nvPicPr>
          <p:cNvPr id="162" name="Shape 16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530225" x="683568"/>
            <a:ext cy="4984506" cx="77048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6" name="Shape 1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7" name="Shape 167"/>
          <p:cNvSpPr txBox="1"/>
          <p:nvPr>
            <p:ph type="title"/>
          </p:nvPr>
        </p:nvSpPr>
        <p:spPr>
          <a:xfrm>
            <a:off y="4983480" x="502920"/>
            <a:ext cy="1051560" cx="818388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rgbClr val="FFB05D"/>
              </a:buClr>
              <a:buSzPct val="25000"/>
              <a:buFont typeface="Verdana"/>
              <a:buNone/>
            </a:pPr>
            <a:r>
              <a:rPr strike="noStrike" u="none" b="1" cap="none" baseline="0" sz="3600" lang="es-CR" i="0">
                <a:solidFill>
                  <a:srgbClr val="FFB05D"/>
                </a:solidFill>
                <a:latin typeface="Verdana"/>
                <a:ea typeface="Verdana"/>
                <a:cs typeface="Verdana"/>
                <a:sym typeface="Verdana"/>
              </a:rPr>
              <a:t>Modelado del espacio Libre</a:t>
            </a:r>
          </a:p>
        </p:txBody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y="530349" x="502925"/>
            <a:ext cy="4630200" cx="8183999"/>
          </a:xfrm>
          <a:prstGeom prst="rect">
            <a:avLst/>
          </a:prstGeom>
          <a:noFill/>
          <a:ln>
            <a:noFill/>
          </a:ln>
        </p:spPr>
        <p:txBody>
          <a:bodyPr bIns="45700" rIns="91425" lIns="182875" tIns="91425" anchor="t" anchorCtr="0">
            <a:noAutofit/>
          </a:bodyPr>
          <a:lstStyle/>
          <a:p>
            <a:pPr algn="just" rtl="0" lvl="0" marR="0" indent="-265176" marL="265176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79999"/>
              <a:buFont typeface="Noto Symbol"/>
              <a:buChar char="●"/>
            </a:pPr>
            <a:r>
              <a:rPr strike="noStrike" u="none" b="0" cap="none" baseline="0" sz="26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Obstáculos se representan como polígonos.</a:t>
            </a:r>
          </a:p>
          <a:p>
            <a:pPr algn="just" rtl="0" lvl="0" marR="0" indent="-265176" marL="265176">
              <a:lnSpc>
                <a:spcPct val="80000"/>
              </a:lnSpc>
              <a:spcBef>
                <a:spcPts val="250"/>
              </a:spcBef>
              <a:buClr>
                <a:schemeClr val="accent1"/>
              </a:buClr>
              <a:buSzPct val="79999"/>
              <a:buFont typeface="Noto Symbol"/>
              <a:buChar char="●"/>
            </a:pPr>
            <a:r>
              <a:rPr strike="noStrike" u="none" b="0" cap="none" baseline="0" sz="26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La planificación se lleva a cabo a través de los CRG.</a:t>
            </a:r>
          </a:p>
          <a:p>
            <a:pPr algn="just" rtl="0" lvl="0" marR="0" indent="-265176" marL="265176">
              <a:lnSpc>
                <a:spcPct val="80000"/>
              </a:lnSpc>
              <a:spcBef>
                <a:spcPts val="250"/>
              </a:spcBef>
              <a:buClr>
                <a:schemeClr val="accent1"/>
              </a:buClr>
              <a:buSzPct val="79999"/>
              <a:buFont typeface="Noto Symbol"/>
              <a:buChar char="●"/>
            </a:pPr>
            <a:r>
              <a:rPr sz="2600" lang="es-CR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Se realiza por medio</a:t>
            </a:r>
            <a:r>
              <a:rPr strike="noStrike" u="none" b="0" cap="none" baseline="0" sz="26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de cilindros rectilíneos generalizados con el uso de los CRG (el robot se mueva lo más alejado de los obstáculos).</a:t>
            </a:r>
          </a:p>
          <a:p>
            <a:pPr algn="just" rtl="0" lvl="0" marR="0" indent="-265176" marL="265176">
              <a:lnSpc>
                <a:spcPct val="80000"/>
              </a:lnSpc>
              <a:spcBef>
                <a:spcPts val="250"/>
              </a:spcBef>
              <a:buClr>
                <a:schemeClr val="accent1"/>
              </a:buClr>
              <a:buSzPct val="79999"/>
              <a:buFont typeface="Noto Symbol"/>
              <a:buChar char="●"/>
            </a:pPr>
            <a:r>
              <a:rPr strike="noStrike" u="none" b="0" cap="none" baseline="0" sz="26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La ruta será configuración CRG interconectados, tal que la configuración inicial se encuentre con el primer cilindro de la sucesión y la configuración final en el último cilindro.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2" name="Shape 1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3" name="Shape 173"/>
          <p:cNvSpPr txBox="1"/>
          <p:nvPr>
            <p:ph type="title"/>
          </p:nvPr>
        </p:nvSpPr>
        <p:spPr>
          <a:xfrm>
            <a:off y="476672" x="611560"/>
            <a:ext cy="620688" cx="615731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rgbClr val="FFB05D"/>
              </a:buClr>
              <a:buSzPct val="25000"/>
              <a:buFont typeface="Verdana"/>
              <a:buNone/>
            </a:pPr>
            <a:r>
              <a:rPr strike="noStrike" u="none" b="1" cap="none" baseline="0" sz="2400" lang="es-CR" i="0">
                <a:solidFill>
                  <a:srgbClr val="FFB05D"/>
                </a:solidFill>
                <a:latin typeface="Verdana"/>
                <a:ea typeface="Verdana"/>
                <a:cs typeface="Verdana"/>
                <a:sym typeface="Verdana"/>
              </a:rPr>
              <a:t>Construcción CRG</a:t>
            </a:r>
          </a:p>
        </p:txBody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y="1268748" x="539550"/>
            <a:ext cy="2028899" cx="7730099"/>
          </a:xfrm>
          <a:prstGeom prst="rect">
            <a:avLst/>
          </a:prstGeom>
          <a:noFill/>
          <a:ln>
            <a:noFill/>
          </a:ln>
        </p:spPr>
        <p:txBody>
          <a:bodyPr bIns="45700" rIns="91425" lIns="182875" tIns="91425" anchor="t" anchorCtr="0">
            <a:noAutofit/>
          </a:bodyPr>
          <a:lstStyle/>
          <a:p>
            <a:pPr algn="just" rtl="0" lvl="0" marR="0" indent="-265176" marL="265176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strike="noStrike" u="none" b="0" cap="none" baseline="0" sz="20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Calcular eje del CRG: bisectriz del ángulo </a:t>
            </a:r>
            <a:r>
              <a:rPr sz="2000" lang="es-CR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α</a:t>
            </a:r>
            <a:r>
              <a:rPr strike="noStrike" u="none" b="0" cap="none" baseline="0" sz="2000" lang="es-CR" i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  <a:r>
              <a:rPr strike="noStrike" u="none" b="0" cap="none" baseline="0" sz="20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formado por el corte de las rectas que contienen dos aristas.</a:t>
            </a:r>
          </a:p>
          <a:p>
            <a:pPr algn="just" rtl="0" lvl="0" marR="0" indent="-265176" marL="265176">
              <a:lnSpc>
                <a:spcPct val="80000"/>
              </a:lnSpc>
              <a:spcBef>
                <a:spcPts val="250"/>
              </a:spcBef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strike="noStrike" u="none" b="0" cap="none" baseline="0" sz="20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Por ambos lados de dichas aristas se construyen rectas paralela</a:t>
            </a:r>
            <a:r>
              <a:rPr sz="2000" lang="es-CR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</a:t>
            </a:r>
            <a:r>
              <a:rPr strike="noStrike" u="none" b="0" cap="none" baseline="0" sz="20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al eje, con origen en los vértices de las aristas implicadas, y con extremo señalado por la proyección del primer obstáculo que corta el eje.</a:t>
            </a:r>
          </a:p>
        </p:txBody>
      </p:sp>
      <p:pic>
        <p:nvPicPr>
          <p:cNvPr id="175" name="Shape 175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3495876" x="624160"/>
            <a:ext cy="2223899" cx="7560899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Shape 176"/>
          <p:cNvSpPr txBox="1"/>
          <p:nvPr/>
        </p:nvSpPr>
        <p:spPr>
          <a:xfrm>
            <a:off y="5445223" x="359023"/>
            <a:ext cy="1051560" cx="878497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rgbClr val="FFB05D"/>
              </a:buClr>
              <a:buSzPct val="25000"/>
              <a:buFont typeface="Verdana"/>
              <a:buNone/>
            </a:pPr>
            <a:r>
              <a:rPr strike="noStrike" u="none" b="1" cap="none" baseline="0" sz="3250" lang="es-CR" i="0">
                <a:solidFill>
                  <a:srgbClr val="FFB05D"/>
                </a:solidFill>
                <a:latin typeface="Verdana"/>
                <a:ea typeface="Verdana"/>
                <a:cs typeface="Verdana"/>
                <a:sym typeface="Verdana"/>
              </a:rPr>
              <a:t>Modelado del espacio </a:t>
            </a:r>
            <a:r>
              <a:rPr strike="noStrike" u="none" b="1" cap="none" baseline="0" sz="3350" lang="es-CR" i="0">
                <a:solidFill>
                  <a:srgbClr val="FFB05D"/>
                </a:solidFill>
                <a:latin typeface="Verdana"/>
                <a:ea typeface="Verdana"/>
                <a:cs typeface="Verdana"/>
                <a:sym typeface="Verdana"/>
              </a:rPr>
              <a:t>libre (Figura)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0" name="Shape 1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1" name="Shape 181"/>
          <p:cNvSpPr txBox="1"/>
          <p:nvPr>
            <p:ph type="title"/>
          </p:nvPr>
        </p:nvSpPr>
        <p:spPr>
          <a:xfrm>
            <a:off y="4983480" x="502920"/>
            <a:ext cy="1051560" cx="818388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rgbClr val="FFB05D"/>
              </a:buClr>
              <a:buSzPct val="25000"/>
              <a:buFont typeface="Verdana"/>
              <a:buNone/>
            </a:pPr>
            <a:r>
              <a:rPr strike="noStrike" u="none" b="1" cap="none" baseline="0" sz="3600" lang="es-CR" i="0">
                <a:solidFill>
                  <a:srgbClr val="FFB05D"/>
                </a:solidFill>
                <a:latin typeface="Verdana"/>
                <a:ea typeface="Verdana"/>
                <a:cs typeface="Verdana"/>
                <a:sym typeface="Verdana"/>
              </a:rPr>
              <a:t>Descomposición en celdas</a:t>
            </a:r>
          </a:p>
        </p:txBody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y="530352" x="502920"/>
            <a:ext cy="4187952" cx="8183880"/>
          </a:xfrm>
          <a:prstGeom prst="rect">
            <a:avLst/>
          </a:prstGeom>
          <a:noFill/>
          <a:ln>
            <a:noFill/>
          </a:ln>
        </p:spPr>
        <p:txBody>
          <a:bodyPr bIns="45700" rIns="91425" lIns="182875" tIns="91425" anchor="t" anchorCtr="0">
            <a:noAutofit/>
          </a:bodyPr>
          <a:lstStyle/>
          <a:p>
            <a:pPr algn="l" rtl="0" marR="0" indent="0" marL="0">
              <a:spcBef>
                <a:spcPts val="0"/>
              </a:spcBef>
              <a:buNone/>
            </a:pPr>
            <a:r>
              <a:t/>
            </a:r>
            <a:endParaRPr sz="2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algn="just" rtl="0" lvl="0" marR="0" indent="0" marL="0">
              <a:spcBef>
                <a:spcPts val="0"/>
              </a:spcBef>
              <a:buNone/>
            </a:pPr>
            <a:r>
              <a:t/>
            </a:r>
            <a:endParaRPr sz="2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algn="just" rtl="0" lvl="0" marR="0" indent="-265176" marL="265176">
              <a:spcBef>
                <a:spcPts val="0"/>
              </a:spcBef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strike="noStrike" u="none" b="0" cap="none" baseline="0" sz="28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Se ocupa construir un grafo para:</a:t>
            </a:r>
          </a:p>
          <a:p>
            <a:pPr algn="just" rtl="0" lvl="1" marR="0" indent="-205740" marL="548640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</a:pPr>
            <a:r>
              <a:rPr strike="noStrike" u="none" b="0" cap="none" baseline="0" sz="24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La conectividad y definir la ruta.</a:t>
            </a:r>
          </a:p>
          <a:p>
            <a:pPr algn="just" rtl="0" lvl="1" marR="0" indent="-205740" marL="548640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</a:pPr>
            <a:r>
              <a:rPr strike="noStrike" u="none" b="0" cap="none" baseline="0" sz="24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Descomposición de las celdas.</a:t>
            </a:r>
          </a:p>
          <a:p>
            <a:pPr algn="just" rtl="0" lvl="1" marR="0" indent="0" marL="0">
              <a:spcBef>
                <a:spcPts val="250"/>
              </a:spcBef>
              <a:buClr>
                <a:schemeClr val="accent1"/>
              </a:buClr>
              <a:buFont typeface="Verdana"/>
              <a:buNone/>
            </a:pPr>
            <a:r>
              <a:t/>
            </a:r>
            <a:endParaRPr strike="noStrike" u="none" b="0" cap="none" baseline="0" sz="2400" i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algn="just" rtl="0" lvl="1" marR="0" indent="0" marL="0">
              <a:spcBef>
                <a:spcPts val="250"/>
              </a:spcBef>
              <a:buClr>
                <a:schemeClr val="accent1"/>
              </a:buClr>
              <a:buFont typeface="Verdana"/>
              <a:buNone/>
            </a:pPr>
            <a:r>
              <a:t/>
            </a:r>
            <a:endParaRPr strike="noStrike" u="none" b="0" cap="none" baseline="0" sz="2400" i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algn="just" rtl="0" lvl="0" marR="0" indent="-507" marL="64008">
              <a:spcBef>
                <a:spcPts val="25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strike="noStrike" u="none" b="0" cap="none" baseline="0" sz="24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Descomposición trapezoidal: construir rectas paralelas al eje </a:t>
            </a:r>
            <a:r>
              <a:rPr strike="noStrike" u="none" b="1" cap="none" baseline="0" sz="24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Y</a:t>
            </a:r>
            <a:r>
              <a:rPr strike="noStrike" u="none" b="0" cap="none" baseline="0" sz="24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 partir de los vértices de cada elemento.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6" name="Shape 1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7" name="Shape 187"/>
          <p:cNvSpPr txBox="1"/>
          <p:nvPr>
            <p:ph type="title"/>
          </p:nvPr>
        </p:nvSpPr>
        <p:spPr>
          <a:xfrm>
            <a:off y="4983480" x="502920"/>
            <a:ext cy="1051560" cx="831755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rgbClr val="FFB05D"/>
              </a:buClr>
              <a:buSzPct val="25000"/>
              <a:buFont typeface="Verdana"/>
              <a:buNone/>
            </a:pPr>
            <a:r>
              <a:rPr strike="noStrike" u="none" b="1" cap="none" baseline="0" sz="3250" lang="es-CR" i="0">
                <a:solidFill>
                  <a:srgbClr val="FFB05D"/>
                </a:solidFill>
                <a:latin typeface="Verdana"/>
                <a:ea typeface="Verdana"/>
                <a:cs typeface="Verdana"/>
                <a:sym typeface="Verdana"/>
              </a:rPr>
              <a:t>Descomposición en celdas (Figura)</a:t>
            </a:r>
          </a:p>
        </p:txBody>
      </p:sp>
      <p:pic>
        <p:nvPicPr>
          <p:cNvPr id="188" name="Shape 18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033661" x="818827"/>
            <a:ext cy="3180952" cx="7552381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Shape 189"/>
          <p:cNvSpPr txBox="1"/>
          <p:nvPr/>
        </p:nvSpPr>
        <p:spPr>
          <a:xfrm>
            <a:off y="4650051" x="1098391"/>
            <a:ext cy="646199" cx="72728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20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El grafo de conectividad se construye a través de la unión de los puntos medios de las rectas definidas.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3" name="Shape 1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4" name="Shape 194"/>
          <p:cNvSpPr txBox="1"/>
          <p:nvPr>
            <p:ph type="title"/>
          </p:nvPr>
        </p:nvSpPr>
        <p:spPr>
          <a:xfrm>
            <a:off y="4983475" x="502925"/>
            <a:ext cy="991799" cx="8183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rgbClr val="FFB05D"/>
              </a:buClr>
              <a:buSzPct val="25000"/>
              <a:buFont typeface="Verdana"/>
              <a:buNone/>
            </a:pPr>
            <a:r>
              <a:rPr strike="noStrike" u="none" b="1" cap="none" baseline="0" sz="3250" lang="es-CR" i="0">
                <a:solidFill>
                  <a:srgbClr val="FFB05D"/>
                </a:solidFill>
                <a:latin typeface="Verdana"/>
                <a:ea typeface="Verdana"/>
                <a:cs typeface="Verdana"/>
                <a:sym typeface="Verdana"/>
              </a:rPr>
              <a:t>Algoritmo para calcular una trayectoria (Resumen)</a:t>
            </a:r>
          </a:p>
        </p:txBody>
      </p:sp>
      <p:pic>
        <p:nvPicPr>
          <p:cNvPr id="195" name="Shape 19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t="19719" b="5810" r="53318" l="6488"/>
          <a:stretch/>
        </p:blipFill>
        <p:spPr>
          <a:xfrm>
            <a:off y="692695" x="755575"/>
            <a:ext cy="4248472" cx="3744415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Shape 196"/>
          <p:cNvSpPr txBox="1"/>
          <p:nvPr/>
        </p:nvSpPr>
        <p:spPr>
          <a:xfrm>
            <a:off y="692699" x="4716025"/>
            <a:ext cy="4248600" cx="36521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just" rtl="0" lvl="0" marR="0" indent="-282956" marL="265176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Noto Symbol"/>
              <a:buChar char="●"/>
            </a:pPr>
            <a:r>
              <a:rPr strike="noStrike" u="none" b="0" cap="none" baseline="0" sz="20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Genera una línea entre los puntos </a:t>
            </a:r>
            <a:r>
              <a:rPr strike="noStrike" u="none" b="0" cap="none" baseline="0" sz="2000" lang="es-CR" i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Start </a:t>
            </a:r>
            <a:r>
              <a:rPr strike="noStrike" u="none" b="0" cap="none" baseline="0" sz="20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y </a:t>
            </a:r>
            <a:r>
              <a:rPr strike="noStrike" u="none" b="0" cap="none" baseline="0" sz="2000" lang="es-CR" i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Goal</a:t>
            </a:r>
            <a:r>
              <a:rPr strike="noStrike" u="none" b="0" cap="none" baseline="0" sz="20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algn="just" rtl="0" lvl="0" marR="0" indent="-282956" marL="265176">
              <a:lnSpc>
                <a:spcPct val="80000"/>
              </a:lnSpc>
              <a:spcBef>
                <a:spcPts val="250"/>
              </a:spcBef>
              <a:buClr>
                <a:schemeClr val="accent1"/>
              </a:buClr>
              <a:buSzPct val="100000"/>
              <a:buFont typeface="Noto Symbol"/>
              <a:buChar char="●"/>
            </a:pPr>
            <a:r>
              <a:rPr strike="noStrike" u="none" b="0" cap="none" baseline="0" sz="20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El robot seguirá esa trayectoria salvo que encuentre un obstáculo.</a:t>
            </a:r>
          </a:p>
          <a:p>
            <a:pPr algn="just" rtl="0" lvl="0" marR="0" indent="-282956" marL="265176">
              <a:lnSpc>
                <a:spcPct val="80000"/>
              </a:lnSpc>
              <a:spcBef>
                <a:spcPts val="250"/>
              </a:spcBef>
              <a:buClr>
                <a:schemeClr val="accent1"/>
              </a:buClr>
              <a:buSzPct val="100000"/>
              <a:buFont typeface="Noto Symbol"/>
              <a:buChar char="●"/>
            </a:pPr>
            <a:r>
              <a:rPr strike="noStrike" u="none" b="0" cap="none" baseline="0" sz="20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En este caso rodeará el obstáculo hasta que encuentre un punto perteneciente a la línea.</a:t>
            </a:r>
          </a:p>
          <a:p>
            <a:pPr algn="just" rtl="0" lvl="0" marR="0" indent="-282956" marL="265176">
              <a:lnSpc>
                <a:spcPct val="80000"/>
              </a:lnSpc>
              <a:spcBef>
                <a:spcPts val="250"/>
              </a:spcBef>
              <a:buClr>
                <a:schemeClr val="accent1"/>
              </a:buClr>
              <a:buSzPct val="100000"/>
              <a:buFont typeface="Noto Symbol"/>
              <a:buChar char="●"/>
            </a:pPr>
            <a:r>
              <a:rPr strike="noStrike" u="none" b="0" cap="none" baseline="0" sz="20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En ese momento dejará de rodear el obstáculo y continuará hacia el </a:t>
            </a:r>
            <a:r>
              <a:rPr strike="noStrike" u="none" b="0" cap="none" baseline="0" sz="2000" lang="es-CR" i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Goal</a:t>
            </a:r>
            <a:r>
              <a:rPr strike="noStrike" u="none" b="0" cap="none" baseline="0" sz="20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0" name="Shape 2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1" name="Shape 201"/>
          <p:cNvSpPr txBox="1"/>
          <p:nvPr>
            <p:ph type="title"/>
          </p:nvPr>
        </p:nvSpPr>
        <p:spPr>
          <a:xfrm>
            <a:off y="4983480" x="502920"/>
            <a:ext cy="1051560" cx="818388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rgbClr val="FFB05D"/>
              </a:buClr>
              <a:buSzPct val="25000"/>
              <a:buFont typeface="Verdana"/>
              <a:buNone/>
            </a:pPr>
            <a:r>
              <a:rPr strike="noStrike" u="none" b="1" cap="none" baseline="0" sz="3600" lang="es-CR" i="0">
                <a:solidFill>
                  <a:srgbClr val="FFB05D"/>
                </a:solidFill>
                <a:latin typeface="Verdana"/>
                <a:ea typeface="Verdana"/>
                <a:cs typeface="Verdana"/>
                <a:sym typeface="Verdana"/>
              </a:rPr>
              <a:t>Referencias</a:t>
            </a:r>
          </a:p>
        </p:txBody>
      </p:sp>
      <p:sp>
        <p:nvSpPr>
          <p:cNvPr id="202" name="Shape 202"/>
          <p:cNvSpPr txBox="1"/>
          <p:nvPr>
            <p:ph idx="1" type="body"/>
          </p:nvPr>
        </p:nvSpPr>
        <p:spPr>
          <a:xfrm>
            <a:off y="530352" x="502920"/>
            <a:ext cy="4187952" cx="8183880"/>
          </a:xfrm>
          <a:prstGeom prst="rect">
            <a:avLst/>
          </a:prstGeom>
          <a:noFill/>
          <a:ln>
            <a:noFill/>
          </a:ln>
        </p:spPr>
        <p:txBody>
          <a:bodyPr bIns="45700" rIns="91425" lIns="182875" tIns="91425" anchor="t" anchorCtr="0">
            <a:noAutofit/>
          </a:bodyPr>
          <a:lstStyle/>
          <a:p>
            <a:pPr algn="l" rtl="0" lvl="0" marR="0" indent="-265176" marL="265176">
              <a:spcBef>
                <a:spcPts val="0"/>
              </a:spcBef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strike="noStrike" u="sng" b="0" cap="none" baseline="0" sz="2800" lang="es-CR" i="0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3"/>
              </a:rPr>
              <a:t>http://bibdigital.epn.edu.ec/bitstream/15000/4913/1/Planeaci%C3%B3n%20y%20seguimiento%20de%20trayectorias.pdf</a:t>
            </a:r>
          </a:p>
          <a:p>
            <a:pPr algn="l" rtl="0" lvl="0" marR="0" indent="0" marL="0">
              <a:spcBef>
                <a:spcPts val="250"/>
              </a:spcBef>
              <a:buClr>
                <a:schemeClr val="accent1"/>
              </a:buClr>
              <a:buFont typeface="Noto Symbol"/>
              <a:buNone/>
            </a:pPr>
            <a:r>
              <a:t/>
            </a:r>
            <a:endParaRPr strike="noStrike" u="none" b="0" cap="none" baseline="0" sz="2800" i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y="4983480" x="502920"/>
            <a:ext cy="1051560" cx="818388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rgbClr val="FFB05D"/>
              </a:buClr>
              <a:buSzPct val="25000"/>
              <a:buFont typeface="Verdana"/>
              <a:buNone/>
            </a:pPr>
            <a:r>
              <a:rPr strike="noStrike" u="none" b="1" cap="none" baseline="0" sz="3600" lang="es-CR" i="0">
                <a:solidFill>
                  <a:srgbClr val="FFB05D"/>
                </a:solidFill>
                <a:latin typeface="Verdana"/>
                <a:ea typeface="Verdana"/>
                <a:cs typeface="Verdana"/>
                <a:sym typeface="Verdana"/>
              </a:rPr>
              <a:t>Introducción</a:t>
            </a:r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y="530352" x="502920"/>
            <a:ext cy="4187952" cx="8183880"/>
          </a:xfrm>
          <a:prstGeom prst="rect">
            <a:avLst/>
          </a:prstGeom>
          <a:noFill/>
          <a:ln>
            <a:noFill/>
          </a:ln>
        </p:spPr>
        <p:txBody>
          <a:bodyPr bIns="45700" rIns="91425" lIns="182875" tIns="91425" anchor="t" anchorCtr="0">
            <a:noAutofit/>
          </a:bodyPr>
          <a:lstStyle/>
          <a:p>
            <a:pPr algn="just" rtl="0" lvl="0" marR="0" indent="-265176" marL="265176">
              <a:spcBef>
                <a:spcPts val="0"/>
              </a:spcBef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strike="noStrike" u="none" b="0" cap="none" baseline="0" sz="28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¿Dónde estoy?</a:t>
            </a:r>
          </a:p>
          <a:p>
            <a:pPr algn="just" rtl="0" lvl="1" marR="0" indent="-205740" marL="548640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</a:pPr>
            <a:r>
              <a:rPr strike="noStrike" u="none" b="0" cap="none" baseline="0" sz="24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Localización: normalmente se usan los sensores del robot para recoger información del medio ambiente.</a:t>
            </a:r>
          </a:p>
          <a:p>
            <a:pPr algn="just" rtl="0" lvl="1" marR="0" indent="-53340" marL="548640">
              <a:spcBef>
                <a:spcPts val="250"/>
              </a:spcBef>
              <a:buClr>
                <a:schemeClr val="accent1"/>
              </a:buClr>
              <a:buFont typeface="Verdana"/>
              <a:buNone/>
            </a:pPr>
            <a:r>
              <a:t/>
            </a:r>
            <a:endParaRPr strike="noStrike" u="none" b="0" cap="none" baseline="0" sz="2400" i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algn="just" rtl="0" lvl="0" marR="0" indent="-265176" marL="265176">
              <a:spcBef>
                <a:spcPts val="250"/>
              </a:spcBef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strike="noStrike" u="none" b="0" cap="none" baseline="0" sz="28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¿Cuál es la mejor manera de llegar?</a:t>
            </a:r>
          </a:p>
          <a:p>
            <a:pPr algn="just" rtl="0" lvl="1" marR="0" indent="-205740" marL="548640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</a:pPr>
            <a:r>
              <a:rPr strike="noStrike" u="none" b="0" cap="none" baseline="0" sz="24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Planeación de trayectorias.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6" name="Shape 2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7" name="Shape 207"/>
          <p:cNvSpPr txBox="1"/>
          <p:nvPr>
            <p:ph type="ctrTitle"/>
          </p:nvPr>
        </p:nvSpPr>
        <p:spPr>
          <a:xfrm>
            <a:off y="1820206" x="722375"/>
            <a:ext cy="1828800" cx="7772400"/>
          </a:xfrm>
          <a:prstGeom prst="rect">
            <a:avLst/>
          </a:prstGeom>
          <a:noFill/>
          <a:ln>
            <a:noFill/>
          </a:ln>
        </p:spPr>
        <p:txBody>
          <a:bodyPr bIns="45700" rIns="45700" lIns="45700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Clr>
                <a:srgbClr val="FFB05D"/>
              </a:buClr>
              <a:buSzPct val="25000"/>
              <a:buFont typeface="Verdana"/>
              <a:buNone/>
            </a:pPr>
            <a:r>
              <a:rPr strike="noStrike" u="none" b="1" cap="none" baseline="0" sz="4500" lang="es-CR" i="0">
                <a:solidFill>
                  <a:srgbClr val="FFB05D"/>
                </a:solidFill>
                <a:latin typeface="Verdana"/>
                <a:ea typeface="Verdana"/>
                <a:cs typeface="Verdana"/>
                <a:sym typeface="Verdana"/>
              </a:rPr>
              <a:t>Muchas Gracias</a:t>
            </a:r>
          </a:p>
        </p:txBody>
      </p:sp>
      <p:sp>
        <p:nvSpPr>
          <p:cNvPr id="208" name="Shape 208"/>
          <p:cNvSpPr txBox="1"/>
          <p:nvPr>
            <p:ph idx="1" type="subTitle"/>
          </p:nvPr>
        </p:nvSpPr>
        <p:spPr>
          <a:xfrm>
            <a:off y="3685032" x="722375"/>
            <a:ext cy="914400" cx="7772400"/>
          </a:xfrm>
          <a:prstGeom prst="rect">
            <a:avLst/>
          </a:prstGeom>
          <a:noFill/>
          <a:ln>
            <a:noFill/>
          </a:ln>
        </p:spPr>
        <p:txBody>
          <a:bodyPr bIns="45700" rIns="91425" lIns="182875" tIns="0" anchor="t" anchorCtr="0">
            <a:noAutofit/>
          </a:bodyPr>
          <a:lstStyle/>
          <a:p>
            <a:pPr algn="r" rtl="0" lvl="0" marR="0" indent="-11176" marL="36576">
              <a:spcBef>
                <a:spcPts val="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strike="noStrike" u="none" b="0" cap="none" baseline="0" sz="2000" lang="es-CR" i="0">
                <a:solidFill>
                  <a:srgbClr val="79766F"/>
                </a:solidFill>
                <a:latin typeface="Verdana"/>
                <a:ea typeface="Verdana"/>
                <a:cs typeface="Verdana"/>
                <a:sym typeface="Verdana"/>
              </a:rPr>
              <a:t>Y buenas tardes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y="4983480" x="502920"/>
            <a:ext cy="1051560" cx="818388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rgbClr val="FFB05D"/>
              </a:buClr>
              <a:buSzPct val="25000"/>
              <a:buFont typeface="Verdana"/>
              <a:buNone/>
            </a:pPr>
            <a:r>
              <a:rPr strike="noStrike" u="none" b="1" cap="none" baseline="0" sz="3600" lang="es-CR" i="0">
                <a:solidFill>
                  <a:srgbClr val="FFB05D"/>
                </a:solidFill>
                <a:latin typeface="Verdana"/>
                <a:ea typeface="Verdana"/>
                <a:cs typeface="Verdana"/>
                <a:sym typeface="Verdana"/>
              </a:rPr>
              <a:t>Introducción (cont..)</a:t>
            </a:r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y="530352" x="502920"/>
            <a:ext cy="4187952" cx="8183880"/>
          </a:xfrm>
          <a:prstGeom prst="rect">
            <a:avLst/>
          </a:prstGeom>
          <a:noFill/>
          <a:ln>
            <a:noFill/>
          </a:ln>
        </p:spPr>
        <p:txBody>
          <a:bodyPr bIns="45700" rIns="91425" lIns="182875" tIns="91425" anchor="t" anchorCtr="0">
            <a:noAutofit/>
          </a:bodyPr>
          <a:lstStyle/>
          <a:p>
            <a:pPr algn="just" rtl="0" lvl="0" marR="0" indent="-265176" marL="265176">
              <a:spcBef>
                <a:spcPts val="0"/>
              </a:spcBef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strike="noStrike" u="none" b="0" cap="none" baseline="0" sz="28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Localización activa: El robot busca puntos de referencia para localizarse y disminuir su error de localización.</a:t>
            </a:r>
          </a:p>
          <a:p>
            <a:pPr algn="just" rtl="0" lvl="0" marR="0" indent="-122935" marL="265176">
              <a:spcBef>
                <a:spcPts val="250"/>
              </a:spcBef>
              <a:buClr>
                <a:schemeClr val="accent1"/>
              </a:buClr>
              <a:buFont typeface="Noto Symbol"/>
              <a:buNone/>
            </a:pPr>
            <a:r>
              <a:t/>
            </a:r>
            <a:endParaRPr strike="noStrike" u="none" b="0" cap="none" baseline="0" sz="2800" i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algn="just" rtl="0" lvl="0" marR="0" indent="-265176" marL="265176">
              <a:spcBef>
                <a:spcPts val="250"/>
              </a:spcBef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strike="noStrike" u="none" b="0" cap="none" baseline="0" sz="28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Localización pasiva: El robot ejecuta la localización como una tarea de fondo, mediante observaciones que implementa durante su tarea principal.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y="4983480" x="502920"/>
            <a:ext cy="1051560" cx="818388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rgbClr val="FFB05D"/>
              </a:buClr>
              <a:buSzPct val="25000"/>
              <a:buFont typeface="Verdana"/>
              <a:buNone/>
            </a:pPr>
            <a:r>
              <a:rPr strike="noStrike" u="none" b="1" cap="none" baseline="0" sz="3250" lang="es-CR" i="0">
                <a:solidFill>
                  <a:srgbClr val="FFB05D"/>
                </a:solidFill>
                <a:latin typeface="Verdana"/>
                <a:ea typeface="Verdana"/>
                <a:cs typeface="Verdana"/>
                <a:sym typeface="Verdana"/>
              </a:rPr>
              <a:t>Posicionamiento por triangulación</a:t>
            </a:r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y="4149080" x="827583"/>
            <a:ext cy="1185704" cx="7540481"/>
          </a:xfrm>
          <a:prstGeom prst="rect">
            <a:avLst/>
          </a:prstGeom>
          <a:noFill/>
          <a:ln>
            <a:noFill/>
          </a:ln>
        </p:spPr>
        <p:txBody>
          <a:bodyPr bIns="45700" rIns="91425" lIns="182875" tIns="91425" anchor="t" anchorCtr="0">
            <a:noAutofit/>
          </a:bodyPr>
          <a:lstStyle/>
          <a:p>
            <a:pPr algn="l" rtl="0" lvl="0" marR="0">
              <a:spcBef>
                <a:spcPts val="0"/>
              </a:spcBef>
              <a:buNone/>
            </a:pPr>
            <a:r>
              <a:rPr strike="noStrike" u="none" b="0" cap="none" baseline="0" sz="24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Posición y orientación se determinan a partir de θ</a:t>
            </a:r>
            <a:r>
              <a:rPr strike="noStrike" u="none" b="0" cap="none" baseline="0" sz="14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strike="noStrike" u="none" b="0" cap="none" baseline="0" sz="24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θ</a:t>
            </a:r>
            <a:r>
              <a:rPr strike="noStrike" u="none" b="0" cap="none" baseline="0" sz="14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strike="noStrike" u="none" b="0" cap="none" baseline="0" sz="24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y θ</a:t>
            </a:r>
            <a:r>
              <a:rPr strike="noStrike" u="none" b="0" cap="none" baseline="0" sz="14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r>
              <a:rPr strike="noStrike" u="none" b="0" cap="none" baseline="0" sz="24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 por triangulación</a:t>
            </a:r>
          </a:p>
        </p:txBody>
      </p:sp>
      <p:pic>
        <p:nvPicPr>
          <p:cNvPr id="109" name="Shape 109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764704" x="1007550"/>
            <a:ext cy="3119400" cx="712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y="4983480" x="502920"/>
            <a:ext cy="1051560" cx="818388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rgbClr val="FFB05D"/>
              </a:buClr>
              <a:buSzPct val="25000"/>
              <a:buFont typeface="Verdana"/>
              <a:buNone/>
            </a:pPr>
            <a:r>
              <a:rPr strike="noStrike" u="none" b="1" cap="none" baseline="0" sz="3600" lang="es-CR" i="0">
                <a:solidFill>
                  <a:srgbClr val="FFB05D"/>
                </a:solidFill>
                <a:latin typeface="Verdana"/>
                <a:ea typeface="Verdana"/>
                <a:cs typeface="Verdana"/>
                <a:sym typeface="Verdana"/>
              </a:rPr>
              <a:t>Navegación</a:t>
            </a:r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y="530352" x="502920"/>
            <a:ext cy="4187952" cx="8183880"/>
          </a:xfrm>
          <a:prstGeom prst="rect">
            <a:avLst/>
          </a:prstGeom>
          <a:noFill/>
          <a:ln>
            <a:noFill/>
          </a:ln>
        </p:spPr>
        <p:txBody>
          <a:bodyPr bIns="45700" rIns="91425" lIns="182875" tIns="91425" anchor="t" anchorCtr="0">
            <a:noAutofit/>
          </a:bodyPr>
          <a:lstStyle/>
          <a:p>
            <a:pPr algn="just" rtl="0" lvl="0" marR="0" indent="-265176" marL="265176">
              <a:spcBef>
                <a:spcPts val="0"/>
              </a:spcBef>
              <a:buClr>
                <a:schemeClr val="accent1"/>
              </a:buClr>
              <a:buSzPct val="80000"/>
              <a:buFont typeface="Noto Symbol"/>
              <a:buChar char="●"/>
            </a:pPr>
            <a:r>
              <a:rPr strike="noStrike" u="none" b="0" cap="none" baseline="0" sz="28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Busca que los robots tengan la capacidad de efectuar sus tareas a través de movimientos, es necesario conocer previamente el espacio.</a:t>
            </a:r>
          </a:p>
          <a:p>
            <a:pPr algn="just" rtl="0" lvl="0" marR="0" indent="0" marL="0">
              <a:spcBef>
                <a:spcPts val="0"/>
              </a:spcBef>
              <a:buNone/>
            </a:pPr>
            <a:r>
              <a:t/>
            </a:r>
            <a:endParaRPr sz="2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algn="just" rtl="0" lvl="1" marR="0" indent="-205740" marL="548640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</a:pPr>
            <a:r>
              <a:rPr strike="noStrike" u="none" b="0" cap="none" baseline="0" sz="24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Es decir, es necesario conocer la ubicación de los obstáculos en el espacio.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" name="Shape 1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y="4983480" x="502920"/>
            <a:ext cy="1051560" cx="818388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rgbClr val="FFB05D"/>
              </a:buClr>
              <a:buSzPct val="25000"/>
              <a:buFont typeface="Verdana"/>
              <a:buNone/>
            </a:pPr>
            <a:r>
              <a:rPr strike="noStrike" u="none" b="1" cap="none" baseline="0" sz="3600" lang="es-CR" i="0">
                <a:solidFill>
                  <a:srgbClr val="FFB05D"/>
                </a:solidFill>
                <a:latin typeface="Verdana"/>
                <a:ea typeface="Verdana"/>
                <a:cs typeface="Verdana"/>
                <a:sym typeface="Verdana"/>
              </a:rPr>
              <a:t>Navegación (cont..)</a:t>
            </a:r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y="530349" x="502925"/>
            <a:ext cy="4539600" cx="8183999"/>
          </a:xfrm>
          <a:prstGeom prst="rect">
            <a:avLst/>
          </a:prstGeom>
          <a:noFill/>
          <a:ln>
            <a:noFill/>
          </a:ln>
        </p:spPr>
        <p:txBody>
          <a:bodyPr bIns="45700" rIns="91425" lIns="182875" tIns="91425" anchor="t" anchorCtr="0">
            <a:noAutofit/>
          </a:bodyPr>
          <a:lstStyle/>
          <a:p>
            <a:pPr algn="just" rtl="0" lvl="0" marR="0" indent="0" marL="0">
              <a:spcBef>
                <a:spcPts val="0"/>
              </a:spcBef>
              <a:buNone/>
            </a:pPr>
            <a:r>
              <a:rPr strike="noStrike" u="none" b="0" cap="none" baseline="0" sz="26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Es la técnica de conducir un robot mientras atraviesa un entorno para alcanzar un destino sin chocar con algún obstáculo.</a:t>
            </a:r>
          </a:p>
          <a:p>
            <a:pPr algn="just" rtl="0" lvl="0" marR="0" indent="0" marL="0">
              <a:spcBef>
                <a:spcPts val="0"/>
              </a:spcBef>
              <a:buNone/>
            </a:pPr>
            <a:r>
              <a:t/>
            </a:r>
            <a:endParaRPr sz="26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algn="just" rtl="0" lvl="1" marR="0" indent="-205740" marL="548640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</a:pPr>
            <a:r>
              <a:rPr strike="noStrike" u="none" b="0" cap="none" baseline="0" sz="22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Cuando se desconoce el entorno, el robot debe reaccionar ante situaciones inesperadas. </a:t>
            </a:r>
            <a:r>
              <a:rPr sz="2200" lang="es-CR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Se debe</a:t>
            </a:r>
            <a:r>
              <a:rPr strike="noStrike" u="none" b="0" cap="none" baseline="0" sz="22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usar los sensores para medir el entorno.</a:t>
            </a:r>
          </a:p>
          <a:p>
            <a:pPr algn="just" rtl="0" lvl="0" marR="0" indent="0" marL="457200">
              <a:spcBef>
                <a:spcPts val="250"/>
              </a:spcBef>
              <a:buNone/>
            </a:pPr>
            <a:r>
              <a:t/>
            </a:r>
            <a:endParaRPr sz="2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algn="just" rtl="0" lvl="1" marR="0" indent="-205740" marL="548640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</a:pPr>
            <a:r>
              <a:rPr strike="noStrike" u="none" b="0" cap="none" baseline="0" sz="22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Cuando se tiene conocimiento del entorno, el uso de sensores es secundario y la tarea a seguir sería:</a:t>
            </a:r>
          </a:p>
          <a:p>
            <a:pPr algn="just" rtl="0" lvl="2" marR="0" indent="-189483" marL="786384">
              <a:spcBef>
                <a:spcPts val="250"/>
              </a:spcBef>
              <a:buClr>
                <a:srgbClr val="FF4B60"/>
              </a:buClr>
              <a:buSzPct val="97619"/>
              <a:buFont typeface="Noto Symbol"/>
              <a:buChar char="⚫"/>
            </a:pPr>
            <a:r>
              <a:rPr strike="noStrike" u="none" b="0" cap="none" baseline="0" sz="205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Planificar una trayectoria óptima libre de obstáculos (a partir de los puntos de partida y llegada).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y="4985589" x="502920"/>
            <a:ext cy="1051560" cx="818388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rgbClr val="FFB05D"/>
              </a:buClr>
              <a:buSzPct val="25000"/>
              <a:buFont typeface="Verdana"/>
              <a:buNone/>
            </a:pPr>
            <a:r>
              <a:rPr strike="noStrike" u="none" b="1" cap="none" baseline="0" sz="3250" lang="es-CR" i="0">
                <a:solidFill>
                  <a:srgbClr val="FFB05D"/>
                </a:solidFill>
                <a:latin typeface="Verdana"/>
                <a:ea typeface="Verdana"/>
                <a:cs typeface="Verdana"/>
                <a:sym typeface="Verdana"/>
              </a:rPr>
              <a:t>Métodos de planificación de trayectorias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" name="Shape 1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y="4985589" x="502920"/>
            <a:ext cy="1051560" cx="818388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rgbClr val="FFB05D"/>
              </a:buClr>
              <a:buSzPct val="25000"/>
              <a:buFont typeface="Verdana"/>
              <a:buNone/>
            </a:pPr>
            <a:r>
              <a:rPr strike="noStrike" u="none" b="1" cap="none" baseline="0" sz="3600" lang="es-CR" i="0">
                <a:solidFill>
                  <a:srgbClr val="FFB05D"/>
                </a:solidFill>
                <a:latin typeface="Verdana"/>
                <a:ea typeface="Verdana"/>
                <a:cs typeface="Verdana"/>
                <a:sym typeface="Verdana"/>
              </a:rPr>
              <a:t>Grafos de visibilidad</a:t>
            </a:r>
          </a:p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y="530352" x="514352"/>
            <a:ext cy="4389119" cx="7730056"/>
          </a:xfrm>
          <a:prstGeom prst="rect">
            <a:avLst/>
          </a:prstGeom>
          <a:noFill/>
          <a:ln>
            <a:noFill/>
          </a:ln>
        </p:spPr>
        <p:txBody>
          <a:bodyPr bIns="45700" rIns="91425" lIns="182875" tIns="91425" anchor="t" anchorCtr="0">
            <a:noAutofit/>
          </a:bodyPr>
          <a:lstStyle/>
          <a:p>
            <a:pPr algn="l" rtl="0" lvl="0" marR="0" indent="-265176" marL="265176">
              <a:spcBef>
                <a:spcPts val="0"/>
              </a:spcBef>
              <a:buClr>
                <a:schemeClr val="accent1"/>
              </a:buClr>
              <a:buSzPct val="79999"/>
              <a:buFont typeface="Noto Symbol"/>
              <a:buChar char="●"/>
            </a:pPr>
            <a:r>
              <a:rPr strike="noStrike" u="none" b="0" cap="none" baseline="0" sz="26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Define puntos del entorno como visibles si y sólo si se pueden unir mediante un segmento rectilíneo que no intercepte ningún obstáculo.</a:t>
            </a:r>
          </a:p>
          <a:p>
            <a:pPr algn="l" rtl="0" lvl="0" marR="0" indent="0" marL="0">
              <a:spcBef>
                <a:spcPts val="0"/>
              </a:spcBef>
              <a:buNone/>
            </a:pPr>
            <a:r>
              <a:t/>
            </a:r>
            <a:endParaRPr sz="26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algn="l" rtl="0" lvl="0" marR="0" indent="-265176" marL="265176">
              <a:spcBef>
                <a:spcPts val="250"/>
              </a:spcBef>
              <a:buClr>
                <a:schemeClr val="accent1"/>
              </a:buClr>
              <a:buSzPct val="79999"/>
              <a:buFont typeface="Noto Symbol"/>
              <a:buChar char="●"/>
            </a:pPr>
            <a:r>
              <a:rPr strike="noStrike" u="none" b="0" cap="none" baseline="0" sz="26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Se consideran como nodo del grafo a: la posición inicial, final y todos los vértices de los obstáculos</a:t>
            </a:r>
            <a:r>
              <a:rPr sz="2600" lang="es-CR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;</a:t>
            </a:r>
            <a:r>
              <a:rPr strike="noStrike" u="none" b="0" cap="none" baseline="0" sz="2600" lang="es-CR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siendo el grafo el resultado de la unión de nodos visibles.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6" name="Shape 1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>
            <a:off y="4983480" x="502920"/>
            <a:ext cy="1051560" cx="818388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Clr>
                <a:srgbClr val="FFB05D"/>
              </a:buClr>
              <a:buSzPct val="25000"/>
              <a:buFont typeface="Verdana"/>
              <a:buNone/>
            </a:pPr>
            <a:r>
              <a:rPr strike="noStrike" u="none" b="1" cap="none" baseline="0" sz="3600" lang="es-CR" i="0">
                <a:solidFill>
                  <a:srgbClr val="FFB05D"/>
                </a:solidFill>
                <a:latin typeface="Verdana"/>
                <a:ea typeface="Verdana"/>
                <a:cs typeface="Verdana"/>
                <a:sym typeface="Verdana"/>
              </a:rPr>
              <a:t>Grafo de visibilidad (figura)</a:t>
            </a:r>
          </a:p>
        </p:txBody>
      </p:sp>
      <p:pic>
        <p:nvPicPr>
          <p:cNvPr id="138" name="Shape 13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1186041" x="671308"/>
            <a:ext cy="3323078" cx="78125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Aspect">
  <a:themeElements>
    <a:clrScheme name="Aspect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