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62.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70.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61.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64.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72.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66.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71.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67.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68.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69.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720" r:id="rId4"/>
    <p:sldMasterId id="2147483721" r:id="rId5"/>
    <p:sldMasterId id="2147483722" r:id="rId6"/>
    <p:sldMasterId id="2147483723" r:id="rId7"/>
    <p:sldMasterId id="2147483724" r:id="rId8"/>
    <p:sldMasterId id="2147483725"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 id="310" r:id="rId65"/>
    <p:sldId id="311" r:id="rId66"/>
    <p:sldId id="312" r:id="rId67"/>
  </p:sldIdLst>
  <p:sldSz cy="6858000" cx="12192000"/>
  <p:notesSz cx="6858000" cy="9144000"/>
  <p:embeddedFontLst>
    <p:embeddedFont>
      <p:font typeface="Libre Baskerville"/>
      <p:regular r:id="rId68"/>
      <p:bold r:id="rId69"/>
      <p:italic r:id="rId70"/>
    </p:embeddedFont>
  </p:embeddedFontLst>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16F5659B-B3F4-4474-B020-09246E450B19}">
  <a:tblStyle styleId="{16F5659B-B3F4-4474-B020-09246E450B19}"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0.xml"/><Relationship Id="rId42" Type="http://schemas.openxmlformats.org/officeDocument/2006/relationships/slide" Target="slides/slide32.xml"/><Relationship Id="rId41" Type="http://schemas.openxmlformats.org/officeDocument/2006/relationships/slide" Target="slides/slide31.xml"/><Relationship Id="rId44" Type="http://schemas.openxmlformats.org/officeDocument/2006/relationships/slide" Target="slides/slide34.xml"/><Relationship Id="rId43" Type="http://schemas.openxmlformats.org/officeDocument/2006/relationships/slide" Target="slides/slide33.xml"/><Relationship Id="rId46" Type="http://schemas.openxmlformats.org/officeDocument/2006/relationships/slide" Target="slides/slide36.xml"/><Relationship Id="rId45" Type="http://schemas.openxmlformats.org/officeDocument/2006/relationships/slide" Target="slides/slide35.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48" Type="http://schemas.openxmlformats.org/officeDocument/2006/relationships/slide" Target="slides/slide38.xml"/><Relationship Id="rId47" Type="http://schemas.openxmlformats.org/officeDocument/2006/relationships/slide" Target="slides/slide37.xml"/><Relationship Id="rId49" Type="http://schemas.openxmlformats.org/officeDocument/2006/relationships/slide" Target="slides/slide39.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1.xml"/><Relationship Id="rId30" Type="http://schemas.openxmlformats.org/officeDocument/2006/relationships/slide" Target="slides/slide20.xml"/><Relationship Id="rId33" Type="http://schemas.openxmlformats.org/officeDocument/2006/relationships/slide" Target="slides/slide23.xml"/><Relationship Id="rId32" Type="http://schemas.openxmlformats.org/officeDocument/2006/relationships/slide" Target="slides/slide22.xml"/><Relationship Id="rId35" Type="http://schemas.openxmlformats.org/officeDocument/2006/relationships/slide" Target="slides/slide25.xml"/><Relationship Id="rId34" Type="http://schemas.openxmlformats.org/officeDocument/2006/relationships/slide" Target="slides/slide24.xml"/><Relationship Id="rId70" Type="http://schemas.openxmlformats.org/officeDocument/2006/relationships/font" Target="fonts/LibreBaskerville-italic.fntdata"/><Relationship Id="rId37" Type="http://schemas.openxmlformats.org/officeDocument/2006/relationships/slide" Target="slides/slide27.xml"/><Relationship Id="rId36" Type="http://schemas.openxmlformats.org/officeDocument/2006/relationships/slide" Target="slides/slide26.xml"/><Relationship Id="rId39" Type="http://schemas.openxmlformats.org/officeDocument/2006/relationships/slide" Target="slides/slide29.xml"/><Relationship Id="rId38" Type="http://schemas.openxmlformats.org/officeDocument/2006/relationships/slide" Target="slides/slide28.xml"/><Relationship Id="rId62" Type="http://schemas.openxmlformats.org/officeDocument/2006/relationships/slide" Target="slides/slide52.xml"/><Relationship Id="rId61" Type="http://schemas.openxmlformats.org/officeDocument/2006/relationships/slide" Target="slides/slide51.xml"/><Relationship Id="rId20" Type="http://schemas.openxmlformats.org/officeDocument/2006/relationships/slide" Target="slides/slide10.xml"/><Relationship Id="rId64" Type="http://schemas.openxmlformats.org/officeDocument/2006/relationships/slide" Target="slides/slide54.xml"/><Relationship Id="rId63" Type="http://schemas.openxmlformats.org/officeDocument/2006/relationships/slide" Target="slides/slide53.xml"/><Relationship Id="rId22" Type="http://schemas.openxmlformats.org/officeDocument/2006/relationships/slide" Target="slides/slide12.xml"/><Relationship Id="rId66" Type="http://schemas.openxmlformats.org/officeDocument/2006/relationships/slide" Target="slides/slide56.xml"/><Relationship Id="rId21" Type="http://schemas.openxmlformats.org/officeDocument/2006/relationships/slide" Target="slides/slide11.xml"/><Relationship Id="rId65" Type="http://schemas.openxmlformats.org/officeDocument/2006/relationships/slide" Target="slides/slide55.xml"/><Relationship Id="rId24" Type="http://schemas.openxmlformats.org/officeDocument/2006/relationships/slide" Target="slides/slide14.xml"/><Relationship Id="rId68" Type="http://schemas.openxmlformats.org/officeDocument/2006/relationships/font" Target="fonts/LibreBaskerville-regular.fntdata"/><Relationship Id="rId23" Type="http://schemas.openxmlformats.org/officeDocument/2006/relationships/slide" Target="slides/slide13.xml"/><Relationship Id="rId67" Type="http://schemas.openxmlformats.org/officeDocument/2006/relationships/slide" Target="slides/slide57.xml"/><Relationship Id="rId60" Type="http://schemas.openxmlformats.org/officeDocument/2006/relationships/slide" Target="slides/slide50.xml"/><Relationship Id="rId26" Type="http://schemas.openxmlformats.org/officeDocument/2006/relationships/slide" Target="slides/slide16.xml"/><Relationship Id="rId25" Type="http://schemas.openxmlformats.org/officeDocument/2006/relationships/slide" Target="slides/slide15.xml"/><Relationship Id="rId69" Type="http://schemas.openxmlformats.org/officeDocument/2006/relationships/font" Target="fonts/LibreBaskerville-bold.fntdata"/><Relationship Id="rId28" Type="http://schemas.openxmlformats.org/officeDocument/2006/relationships/slide" Target="slides/slide18.xml"/><Relationship Id="rId27" Type="http://schemas.openxmlformats.org/officeDocument/2006/relationships/slide" Target="slides/slide17.xml"/><Relationship Id="rId29" Type="http://schemas.openxmlformats.org/officeDocument/2006/relationships/slide" Target="slides/slide19.xml"/><Relationship Id="rId51" Type="http://schemas.openxmlformats.org/officeDocument/2006/relationships/slide" Target="slides/slide41.xml"/><Relationship Id="rId50" Type="http://schemas.openxmlformats.org/officeDocument/2006/relationships/slide" Target="slides/slide40.xml"/><Relationship Id="rId53" Type="http://schemas.openxmlformats.org/officeDocument/2006/relationships/slide" Target="slides/slide43.xml"/><Relationship Id="rId52" Type="http://schemas.openxmlformats.org/officeDocument/2006/relationships/slide" Target="slides/slide42.xml"/><Relationship Id="rId11" Type="http://schemas.openxmlformats.org/officeDocument/2006/relationships/slide" Target="slides/slide1.xml"/><Relationship Id="rId55" Type="http://schemas.openxmlformats.org/officeDocument/2006/relationships/slide" Target="slides/slide45.xml"/><Relationship Id="rId10" Type="http://schemas.openxmlformats.org/officeDocument/2006/relationships/notesMaster" Target="notesMasters/notesMaster1.xml"/><Relationship Id="rId54" Type="http://schemas.openxmlformats.org/officeDocument/2006/relationships/slide" Target="slides/slide44.xml"/><Relationship Id="rId13" Type="http://schemas.openxmlformats.org/officeDocument/2006/relationships/slide" Target="slides/slide3.xml"/><Relationship Id="rId57" Type="http://schemas.openxmlformats.org/officeDocument/2006/relationships/slide" Target="slides/slide47.xml"/><Relationship Id="rId12" Type="http://schemas.openxmlformats.org/officeDocument/2006/relationships/slide" Target="slides/slide2.xml"/><Relationship Id="rId56" Type="http://schemas.openxmlformats.org/officeDocument/2006/relationships/slide" Target="slides/slide46.xml"/><Relationship Id="rId15" Type="http://schemas.openxmlformats.org/officeDocument/2006/relationships/slide" Target="slides/slide5.xml"/><Relationship Id="rId59" Type="http://schemas.openxmlformats.org/officeDocument/2006/relationships/slide" Target="slides/slide49.xml"/><Relationship Id="rId14" Type="http://schemas.openxmlformats.org/officeDocument/2006/relationships/slide" Target="slides/slide4.xml"/><Relationship Id="rId58" Type="http://schemas.openxmlformats.org/officeDocument/2006/relationships/slide" Target="slides/slide48.xml"/><Relationship Id="rId17" Type="http://schemas.openxmlformats.org/officeDocument/2006/relationships/slide" Target="slides/slide7.xml"/><Relationship Id="rId16" Type="http://schemas.openxmlformats.org/officeDocument/2006/relationships/slide" Target="slides/slide6.xml"/><Relationship Id="rId19" Type="http://schemas.openxmlformats.org/officeDocument/2006/relationships/slide" Target="slides/slide9.xml"/><Relationship Id="rId18"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 name="Shape 61"/>
        <p:cNvGrpSpPr/>
        <p:nvPr/>
      </p:nvGrpSpPr>
      <p:grpSpPr>
        <a:xfrm>
          <a:off x="0" y="0"/>
          <a:ext cx="0" cy="0"/>
          <a:chOff x="0" y="0"/>
          <a:chExt cx="0" cy="0"/>
        </a:xfrm>
      </p:grpSpPr>
      <p:sp>
        <p:nvSpPr>
          <p:cNvPr id="62" name="Shape 62"/>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63" name="Shape 63"/>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64" name="Shape 6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6" name="Shape 236"/>
        <p:cNvGrpSpPr/>
        <p:nvPr/>
      </p:nvGrpSpPr>
      <p:grpSpPr>
        <a:xfrm>
          <a:off x="0" y="0"/>
          <a:ext cx="0" cy="0"/>
          <a:chOff x="0" y="0"/>
          <a:chExt cx="0" cy="0"/>
        </a:xfrm>
      </p:grpSpPr>
      <p:sp>
        <p:nvSpPr>
          <p:cNvPr id="237" name="Shape 237"/>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38" name="Shape 238"/>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39" name="Shape 23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3" name="Shape 243"/>
        <p:cNvGrpSpPr/>
        <p:nvPr/>
      </p:nvGrpSpPr>
      <p:grpSpPr>
        <a:xfrm>
          <a:off x="0" y="0"/>
          <a:ext cx="0" cy="0"/>
          <a:chOff x="0" y="0"/>
          <a:chExt cx="0" cy="0"/>
        </a:xfrm>
      </p:grpSpPr>
      <p:sp>
        <p:nvSpPr>
          <p:cNvPr id="244" name="Shape 244"/>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45" name="Shape 245"/>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46" name="Shape 24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5" name="Shape 255"/>
        <p:cNvGrpSpPr/>
        <p:nvPr/>
      </p:nvGrpSpPr>
      <p:grpSpPr>
        <a:xfrm>
          <a:off x="0" y="0"/>
          <a:ext cx="0" cy="0"/>
          <a:chOff x="0" y="0"/>
          <a:chExt cx="0" cy="0"/>
        </a:xfrm>
      </p:grpSpPr>
      <p:sp>
        <p:nvSpPr>
          <p:cNvPr id="256" name="Shape 256"/>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57" name="Shape 257"/>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58" name="Shape 25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2" name="Shape 262"/>
        <p:cNvGrpSpPr/>
        <p:nvPr/>
      </p:nvGrpSpPr>
      <p:grpSpPr>
        <a:xfrm>
          <a:off x="0" y="0"/>
          <a:ext cx="0" cy="0"/>
          <a:chOff x="0" y="0"/>
          <a:chExt cx="0" cy="0"/>
        </a:xfrm>
      </p:grpSpPr>
      <p:sp>
        <p:nvSpPr>
          <p:cNvPr id="263" name="Shape 263"/>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64" name="Shape 264"/>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65" name="Shape 26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4" name="Shape 274"/>
        <p:cNvGrpSpPr/>
        <p:nvPr/>
      </p:nvGrpSpPr>
      <p:grpSpPr>
        <a:xfrm>
          <a:off x="0" y="0"/>
          <a:ext cx="0" cy="0"/>
          <a:chOff x="0" y="0"/>
          <a:chExt cx="0" cy="0"/>
        </a:xfrm>
      </p:grpSpPr>
      <p:sp>
        <p:nvSpPr>
          <p:cNvPr id="275" name="Shape 275"/>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76" name="Shape 276"/>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77" name="Shape 27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1" name="Shape 281"/>
        <p:cNvGrpSpPr/>
        <p:nvPr/>
      </p:nvGrpSpPr>
      <p:grpSpPr>
        <a:xfrm>
          <a:off x="0" y="0"/>
          <a:ext cx="0" cy="0"/>
          <a:chOff x="0" y="0"/>
          <a:chExt cx="0" cy="0"/>
        </a:xfrm>
      </p:grpSpPr>
      <p:sp>
        <p:nvSpPr>
          <p:cNvPr id="282" name="Shape 282"/>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83" name="Shape 283"/>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84" name="Shape 28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9" name="Shape 349"/>
        <p:cNvGrpSpPr/>
        <p:nvPr/>
      </p:nvGrpSpPr>
      <p:grpSpPr>
        <a:xfrm>
          <a:off x="0" y="0"/>
          <a:ext cx="0" cy="0"/>
          <a:chOff x="0" y="0"/>
          <a:chExt cx="0" cy="0"/>
        </a:xfrm>
      </p:grpSpPr>
      <p:sp>
        <p:nvSpPr>
          <p:cNvPr id="350" name="Shape 350"/>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351" name="Shape 351"/>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352" name="Shape 35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6" name="Shape 356"/>
        <p:cNvGrpSpPr/>
        <p:nvPr/>
      </p:nvGrpSpPr>
      <p:grpSpPr>
        <a:xfrm>
          <a:off x="0" y="0"/>
          <a:ext cx="0" cy="0"/>
          <a:chOff x="0" y="0"/>
          <a:chExt cx="0" cy="0"/>
        </a:xfrm>
      </p:grpSpPr>
      <p:sp>
        <p:nvSpPr>
          <p:cNvPr id="357" name="Shape 357"/>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358" name="Shape 358"/>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359" name="Shape 35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3" name="Shape 363"/>
        <p:cNvGrpSpPr/>
        <p:nvPr/>
      </p:nvGrpSpPr>
      <p:grpSpPr>
        <a:xfrm>
          <a:off x="0" y="0"/>
          <a:ext cx="0" cy="0"/>
          <a:chOff x="0" y="0"/>
          <a:chExt cx="0" cy="0"/>
        </a:xfrm>
      </p:grpSpPr>
      <p:sp>
        <p:nvSpPr>
          <p:cNvPr id="364" name="Shape 364"/>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365" name="Shape 365"/>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366" name="Shape 36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0" name="Shape 370"/>
        <p:cNvGrpSpPr/>
        <p:nvPr/>
      </p:nvGrpSpPr>
      <p:grpSpPr>
        <a:xfrm>
          <a:off x="0" y="0"/>
          <a:ext cx="0" cy="0"/>
          <a:chOff x="0" y="0"/>
          <a:chExt cx="0" cy="0"/>
        </a:xfrm>
      </p:grpSpPr>
      <p:sp>
        <p:nvSpPr>
          <p:cNvPr id="371" name="Shape 371"/>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372" name="Shape 372"/>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373" name="Shape 37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124" name="Shape 124"/>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125" name="Shape 12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7" name="Shape 377"/>
        <p:cNvGrpSpPr/>
        <p:nvPr/>
      </p:nvGrpSpPr>
      <p:grpSpPr>
        <a:xfrm>
          <a:off x="0" y="0"/>
          <a:ext cx="0" cy="0"/>
          <a:chOff x="0" y="0"/>
          <a:chExt cx="0" cy="0"/>
        </a:xfrm>
      </p:grpSpPr>
      <p:sp>
        <p:nvSpPr>
          <p:cNvPr id="378" name="Shape 378"/>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379" name="Shape 379"/>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380" name="Shape 38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5" name="Shape 385"/>
        <p:cNvGrpSpPr/>
        <p:nvPr/>
      </p:nvGrpSpPr>
      <p:grpSpPr>
        <a:xfrm>
          <a:off x="0" y="0"/>
          <a:ext cx="0" cy="0"/>
          <a:chOff x="0" y="0"/>
          <a:chExt cx="0" cy="0"/>
        </a:xfrm>
      </p:grpSpPr>
      <p:sp>
        <p:nvSpPr>
          <p:cNvPr id="386" name="Shape 386"/>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387" name="Shape 387"/>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388" name="Shape 3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3" name="Shape 393"/>
        <p:cNvGrpSpPr/>
        <p:nvPr/>
      </p:nvGrpSpPr>
      <p:grpSpPr>
        <a:xfrm>
          <a:off x="0" y="0"/>
          <a:ext cx="0" cy="0"/>
          <a:chOff x="0" y="0"/>
          <a:chExt cx="0" cy="0"/>
        </a:xfrm>
      </p:grpSpPr>
      <p:sp>
        <p:nvSpPr>
          <p:cNvPr id="394" name="Shape 394"/>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395" name="Shape 395"/>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396" name="Shape 3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0" name="Shape 400"/>
        <p:cNvGrpSpPr/>
        <p:nvPr/>
      </p:nvGrpSpPr>
      <p:grpSpPr>
        <a:xfrm>
          <a:off x="0" y="0"/>
          <a:ext cx="0" cy="0"/>
          <a:chOff x="0" y="0"/>
          <a:chExt cx="0" cy="0"/>
        </a:xfrm>
      </p:grpSpPr>
      <p:sp>
        <p:nvSpPr>
          <p:cNvPr id="401" name="Shape 401"/>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402" name="Shape 402"/>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03" name="Shape 40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8" name="Shape 408"/>
        <p:cNvGrpSpPr/>
        <p:nvPr/>
      </p:nvGrpSpPr>
      <p:grpSpPr>
        <a:xfrm>
          <a:off x="0" y="0"/>
          <a:ext cx="0" cy="0"/>
          <a:chOff x="0" y="0"/>
          <a:chExt cx="0" cy="0"/>
        </a:xfrm>
      </p:grpSpPr>
      <p:sp>
        <p:nvSpPr>
          <p:cNvPr id="409" name="Shape 409"/>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410" name="Shape 410"/>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11" name="Shape 41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5" name="Shape 415"/>
        <p:cNvGrpSpPr/>
        <p:nvPr/>
      </p:nvGrpSpPr>
      <p:grpSpPr>
        <a:xfrm>
          <a:off x="0" y="0"/>
          <a:ext cx="0" cy="0"/>
          <a:chOff x="0" y="0"/>
          <a:chExt cx="0" cy="0"/>
        </a:xfrm>
      </p:grpSpPr>
      <p:sp>
        <p:nvSpPr>
          <p:cNvPr id="416" name="Shape 416"/>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17" name="Shape 417"/>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18" name="Shape 41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2" name="Shape 422"/>
        <p:cNvGrpSpPr/>
        <p:nvPr/>
      </p:nvGrpSpPr>
      <p:grpSpPr>
        <a:xfrm>
          <a:off x="0" y="0"/>
          <a:ext cx="0" cy="0"/>
          <a:chOff x="0" y="0"/>
          <a:chExt cx="0" cy="0"/>
        </a:xfrm>
      </p:grpSpPr>
      <p:sp>
        <p:nvSpPr>
          <p:cNvPr id="423" name="Shape 423"/>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24" name="Shape 424"/>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25" name="Shape 425"/>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9" name="Shape 429"/>
        <p:cNvGrpSpPr/>
        <p:nvPr/>
      </p:nvGrpSpPr>
      <p:grpSpPr>
        <a:xfrm>
          <a:off x="0" y="0"/>
          <a:ext cx="0" cy="0"/>
          <a:chOff x="0" y="0"/>
          <a:chExt cx="0" cy="0"/>
        </a:xfrm>
      </p:grpSpPr>
      <p:sp>
        <p:nvSpPr>
          <p:cNvPr id="430" name="Shape 430"/>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31" name="Shape 431"/>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32" name="Shape 432"/>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6" name="Shape 436"/>
        <p:cNvGrpSpPr/>
        <p:nvPr/>
      </p:nvGrpSpPr>
      <p:grpSpPr>
        <a:xfrm>
          <a:off x="0" y="0"/>
          <a:ext cx="0" cy="0"/>
          <a:chOff x="0" y="0"/>
          <a:chExt cx="0" cy="0"/>
        </a:xfrm>
      </p:grpSpPr>
      <p:sp>
        <p:nvSpPr>
          <p:cNvPr id="437" name="Shape 437"/>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38" name="Shape 438"/>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39" name="Shape 439"/>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4" name="Shape 444"/>
        <p:cNvGrpSpPr/>
        <p:nvPr/>
      </p:nvGrpSpPr>
      <p:grpSpPr>
        <a:xfrm>
          <a:off x="0" y="0"/>
          <a:ext cx="0" cy="0"/>
          <a:chOff x="0" y="0"/>
          <a:chExt cx="0" cy="0"/>
        </a:xfrm>
      </p:grpSpPr>
      <p:sp>
        <p:nvSpPr>
          <p:cNvPr id="445" name="Shape 445"/>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46" name="Shape 446"/>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47" name="Shape 447"/>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184" name="Shape 184"/>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185" name="Shape 18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1" name="Shape 451"/>
        <p:cNvGrpSpPr/>
        <p:nvPr/>
      </p:nvGrpSpPr>
      <p:grpSpPr>
        <a:xfrm>
          <a:off x="0" y="0"/>
          <a:ext cx="0" cy="0"/>
          <a:chOff x="0" y="0"/>
          <a:chExt cx="0" cy="0"/>
        </a:xfrm>
      </p:grpSpPr>
      <p:sp>
        <p:nvSpPr>
          <p:cNvPr id="452" name="Shape 452"/>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53" name="Shape 453"/>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54" name="Shape 45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8" name="Shape 458"/>
        <p:cNvGrpSpPr/>
        <p:nvPr/>
      </p:nvGrpSpPr>
      <p:grpSpPr>
        <a:xfrm>
          <a:off x="0" y="0"/>
          <a:ext cx="0" cy="0"/>
          <a:chOff x="0" y="0"/>
          <a:chExt cx="0" cy="0"/>
        </a:xfrm>
      </p:grpSpPr>
      <p:sp>
        <p:nvSpPr>
          <p:cNvPr id="459" name="Shape 459"/>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60" name="Shape 460"/>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61" name="Shape 461"/>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5" name="Shape 465"/>
        <p:cNvGrpSpPr/>
        <p:nvPr/>
      </p:nvGrpSpPr>
      <p:grpSpPr>
        <a:xfrm>
          <a:off x="0" y="0"/>
          <a:ext cx="0" cy="0"/>
          <a:chOff x="0" y="0"/>
          <a:chExt cx="0" cy="0"/>
        </a:xfrm>
      </p:grpSpPr>
      <p:sp>
        <p:nvSpPr>
          <p:cNvPr id="466" name="Shape 466"/>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67" name="Shape 467"/>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68" name="Shape 46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2" name="Shape 472"/>
        <p:cNvGrpSpPr/>
        <p:nvPr/>
      </p:nvGrpSpPr>
      <p:grpSpPr>
        <a:xfrm>
          <a:off x="0" y="0"/>
          <a:ext cx="0" cy="0"/>
          <a:chOff x="0" y="0"/>
          <a:chExt cx="0" cy="0"/>
        </a:xfrm>
      </p:grpSpPr>
      <p:sp>
        <p:nvSpPr>
          <p:cNvPr id="473" name="Shape 473"/>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74" name="Shape 474"/>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75" name="Shape 475"/>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9" name="Shape 479"/>
        <p:cNvGrpSpPr/>
        <p:nvPr/>
      </p:nvGrpSpPr>
      <p:grpSpPr>
        <a:xfrm>
          <a:off x="0" y="0"/>
          <a:ext cx="0" cy="0"/>
          <a:chOff x="0" y="0"/>
          <a:chExt cx="0" cy="0"/>
        </a:xfrm>
      </p:grpSpPr>
      <p:sp>
        <p:nvSpPr>
          <p:cNvPr id="480" name="Shape 480"/>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81" name="Shape 481"/>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82" name="Shape 482"/>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6" name="Shape 486"/>
        <p:cNvGrpSpPr/>
        <p:nvPr/>
      </p:nvGrpSpPr>
      <p:grpSpPr>
        <a:xfrm>
          <a:off x="0" y="0"/>
          <a:ext cx="0" cy="0"/>
          <a:chOff x="0" y="0"/>
          <a:chExt cx="0" cy="0"/>
        </a:xfrm>
      </p:grpSpPr>
      <p:sp>
        <p:nvSpPr>
          <p:cNvPr id="487" name="Shape 487"/>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88" name="Shape 488"/>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89" name="Shape 489"/>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4" name="Shape 494"/>
        <p:cNvGrpSpPr/>
        <p:nvPr/>
      </p:nvGrpSpPr>
      <p:grpSpPr>
        <a:xfrm>
          <a:off x="0" y="0"/>
          <a:ext cx="0" cy="0"/>
          <a:chOff x="0" y="0"/>
          <a:chExt cx="0" cy="0"/>
        </a:xfrm>
      </p:grpSpPr>
      <p:sp>
        <p:nvSpPr>
          <p:cNvPr id="495" name="Shape 495"/>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496" name="Shape 496"/>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497" name="Shape 497"/>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1" name="Shape 501"/>
        <p:cNvGrpSpPr/>
        <p:nvPr/>
      </p:nvGrpSpPr>
      <p:grpSpPr>
        <a:xfrm>
          <a:off x="0" y="0"/>
          <a:ext cx="0" cy="0"/>
          <a:chOff x="0" y="0"/>
          <a:chExt cx="0" cy="0"/>
        </a:xfrm>
      </p:grpSpPr>
      <p:sp>
        <p:nvSpPr>
          <p:cNvPr id="502" name="Shape 502"/>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03" name="Shape 503"/>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04" name="Shape 50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8" name="Shape 508"/>
        <p:cNvGrpSpPr/>
        <p:nvPr/>
      </p:nvGrpSpPr>
      <p:grpSpPr>
        <a:xfrm>
          <a:off x="0" y="0"/>
          <a:ext cx="0" cy="0"/>
          <a:chOff x="0" y="0"/>
          <a:chExt cx="0" cy="0"/>
        </a:xfrm>
      </p:grpSpPr>
      <p:sp>
        <p:nvSpPr>
          <p:cNvPr id="509" name="Shape 509"/>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10" name="Shape 510"/>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11" name="Shape 51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5" name="Shape 515"/>
        <p:cNvGrpSpPr/>
        <p:nvPr/>
      </p:nvGrpSpPr>
      <p:grpSpPr>
        <a:xfrm>
          <a:off x="0" y="0"/>
          <a:ext cx="0" cy="0"/>
          <a:chOff x="0" y="0"/>
          <a:chExt cx="0" cy="0"/>
        </a:xfrm>
      </p:grpSpPr>
      <p:sp>
        <p:nvSpPr>
          <p:cNvPr id="516" name="Shape 516"/>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17" name="Shape 517"/>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18" name="Shape 51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9" name="Shape 189"/>
        <p:cNvGrpSpPr/>
        <p:nvPr/>
      </p:nvGrpSpPr>
      <p:grpSpPr>
        <a:xfrm>
          <a:off x="0" y="0"/>
          <a:ext cx="0" cy="0"/>
          <a:chOff x="0" y="0"/>
          <a:chExt cx="0" cy="0"/>
        </a:xfrm>
      </p:grpSpPr>
      <p:sp>
        <p:nvSpPr>
          <p:cNvPr id="190" name="Shape 190"/>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191" name="Shape 191"/>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192" name="Shape 19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2" name="Shape 522"/>
        <p:cNvGrpSpPr/>
        <p:nvPr/>
      </p:nvGrpSpPr>
      <p:grpSpPr>
        <a:xfrm>
          <a:off x="0" y="0"/>
          <a:ext cx="0" cy="0"/>
          <a:chOff x="0" y="0"/>
          <a:chExt cx="0" cy="0"/>
        </a:xfrm>
      </p:grpSpPr>
      <p:sp>
        <p:nvSpPr>
          <p:cNvPr id="523" name="Shape 523"/>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24" name="Shape 524"/>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25" name="Shape 52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0" name="Shape 530"/>
        <p:cNvGrpSpPr/>
        <p:nvPr/>
      </p:nvGrpSpPr>
      <p:grpSpPr>
        <a:xfrm>
          <a:off x="0" y="0"/>
          <a:ext cx="0" cy="0"/>
          <a:chOff x="0" y="0"/>
          <a:chExt cx="0" cy="0"/>
        </a:xfrm>
      </p:grpSpPr>
      <p:sp>
        <p:nvSpPr>
          <p:cNvPr id="531" name="Shape 531"/>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32" name="Shape 532"/>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33" name="Shape 53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8" name="Shape 538"/>
        <p:cNvGrpSpPr/>
        <p:nvPr/>
      </p:nvGrpSpPr>
      <p:grpSpPr>
        <a:xfrm>
          <a:off x="0" y="0"/>
          <a:ext cx="0" cy="0"/>
          <a:chOff x="0" y="0"/>
          <a:chExt cx="0" cy="0"/>
        </a:xfrm>
      </p:grpSpPr>
      <p:sp>
        <p:nvSpPr>
          <p:cNvPr id="539" name="Shape 539"/>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40" name="Shape 540"/>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41" name="Shape 54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5" name="Shape 545"/>
        <p:cNvGrpSpPr/>
        <p:nvPr/>
      </p:nvGrpSpPr>
      <p:grpSpPr>
        <a:xfrm>
          <a:off x="0" y="0"/>
          <a:ext cx="0" cy="0"/>
          <a:chOff x="0" y="0"/>
          <a:chExt cx="0" cy="0"/>
        </a:xfrm>
      </p:grpSpPr>
      <p:sp>
        <p:nvSpPr>
          <p:cNvPr id="546" name="Shape 546"/>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47" name="Shape 547"/>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48" name="Shape 54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2" name="Shape 552"/>
        <p:cNvGrpSpPr/>
        <p:nvPr/>
      </p:nvGrpSpPr>
      <p:grpSpPr>
        <a:xfrm>
          <a:off x="0" y="0"/>
          <a:ext cx="0" cy="0"/>
          <a:chOff x="0" y="0"/>
          <a:chExt cx="0" cy="0"/>
        </a:xfrm>
      </p:grpSpPr>
      <p:sp>
        <p:nvSpPr>
          <p:cNvPr id="553" name="Shape 553"/>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554" name="Shape 554"/>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555" name="Shape 55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0" name="Shape 610"/>
        <p:cNvGrpSpPr/>
        <p:nvPr/>
      </p:nvGrpSpPr>
      <p:grpSpPr>
        <a:xfrm>
          <a:off x="0" y="0"/>
          <a:ext cx="0" cy="0"/>
          <a:chOff x="0" y="0"/>
          <a:chExt cx="0" cy="0"/>
        </a:xfrm>
      </p:grpSpPr>
      <p:sp>
        <p:nvSpPr>
          <p:cNvPr id="611" name="Shape 611"/>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612" name="Shape 612"/>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613" name="Shape 61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7" name="Shape 667"/>
        <p:cNvGrpSpPr/>
        <p:nvPr/>
      </p:nvGrpSpPr>
      <p:grpSpPr>
        <a:xfrm>
          <a:off x="0" y="0"/>
          <a:ext cx="0" cy="0"/>
          <a:chOff x="0" y="0"/>
          <a:chExt cx="0" cy="0"/>
        </a:xfrm>
      </p:grpSpPr>
      <p:sp>
        <p:nvSpPr>
          <p:cNvPr id="668" name="Shape 668"/>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669" name="Shape 669"/>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670" name="Shape 67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4" name="Shape 674"/>
        <p:cNvGrpSpPr/>
        <p:nvPr/>
      </p:nvGrpSpPr>
      <p:grpSpPr>
        <a:xfrm>
          <a:off x="0" y="0"/>
          <a:ext cx="0" cy="0"/>
          <a:chOff x="0" y="0"/>
          <a:chExt cx="0" cy="0"/>
        </a:xfrm>
      </p:grpSpPr>
      <p:sp>
        <p:nvSpPr>
          <p:cNvPr id="675" name="Shape 675"/>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676" name="Shape 676"/>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677" name="Shape 67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2" name="Shape 682"/>
        <p:cNvGrpSpPr/>
        <p:nvPr/>
      </p:nvGrpSpPr>
      <p:grpSpPr>
        <a:xfrm>
          <a:off x="0" y="0"/>
          <a:ext cx="0" cy="0"/>
          <a:chOff x="0" y="0"/>
          <a:chExt cx="0" cy="0"/>
        </a:xfrm>
      </p:grpSpPr>
      <p:sp>
        <p:nvSpPr>
          <p:cNvPr id="683" name="Shape 683"/>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684" name="Shape 684"/>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685" name="Shape 68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0" name="Shape 690"/>
        <p:cNvGrpSpPr/>
        <p:nvPr/>
      </p:nvGrpSpPr>
      <p:grpSpPr>
        <a:xfrm>
          <a:off x="0" y="0"/>
          <a:ext cx="0" cy="0"/>
          <a:chOff x="0" y="0"/>
          <a:chExt cx="0" cy="0"/>
        </a:xfrm>
      </p:grpSpPr>
      <p:sp>
        <p:nvSpPr>
          <p:cNvPr id="691" name="Shape 691"/>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692" name="Shape 692"/>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693" name="Shape 69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6" name="Shape 196"/>
        <p:cNvGrpSpPr/>
        <p:nvPr/>
      </p:nvGrpSpPr>
      <p:grpSpPr>
        <a:xfrm>
          <a:off x="0" y="0"/>
          <a:ext cx="0" cy="0"/>
          <a:chOff x="0" y="0"/>
          <a:chExt cx="0" cy="0"/>
        </a:xfrm>
      </p:grpSpPr>
      <p:sp>
        <p:nvSpPr>
          <p:cNvPr id="197" name="Shape 197"/>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198" name="Shape 198"/>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199" name="Shape 19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9" name="Shape 699"/>
        <p:cNvGrpSpPr/>
        <p:nvPr/>
      </p:nvGrpSpPr>
      <p:grpSpPr>
        <a:xfrm>
          <a:off x="0" y="0"/>
          <a:ext cx="0" cy="0"/>
          <a:chOff x="0" y="0"/>
          <a:chExt cx="0" cy="0"/>
        </a:xfrm>
      </p:grpSpPr>
      <p:sp>
        <p:nvSpPr>
          <p:cNvPr id="700" name="Shape 700"/>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701" name="Shape 701"/>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702" name="Shape 70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7" name="Shape 707"/>
        <p:cNvGrpSpPr/>
        <p:nvPr/>
      </p:nvGrpSpPr>
      <p:grpSpPr>
        <a:xfrm>
          <a:off x="0" y="0"/>
          <a:ext cx="0" cy="0"/>
          <a:chOff x="0" y="0"/>
          <a:chExt cx="0" cy="0"/>
        </a:xfrm>
      </p:grpSpPr>
      <p:sp>
        <p:nvSpPr>
          <p:cNvPr id="708" name="Shape 708"/>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709" name="Shape 709"/>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710" name="Shape 71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3" name="Shape 723"/>
        <p:cNvGrpSpPr/>
        <p:nvPr/>
      </p:nvGrpSpPr>
      <p:grpSpPr>
        <a:xfrm>
          <a:off x="0" y="0"/>
          <a:ext cx="0" cy="0"/>
          <a:chOff x="0" y="0"/>
          <a:chExt cx="0" cy="0"/>
        </a:xfrm>
      </p:grpSpPr>
      <p:sp>
        <p:nvSpPr>
          <p:cNvPr id="724" name="Shape 724"/>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725" name="Shape 725"/>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726" name="Shape 72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0" name="Shape 740"/>
        <p:cNvGrpSpPr/>
        <p:nvPr/>
      </p:nvGrpSpPr>
      <p:grpSpPr>
        <a:xfrm>
          <a:off x="0" y="0"/>
          <a:ext cx="0" cy="0"/>
          <a:chOff x="0" y="0"/>
          <a:chExt cx="0" cy="0"/>
        </a:xfrm>
      </p:grpSpPr>
      <p:sp>
        <p:nvSpPr>
          <p:cNvPr id="741" name="Shape 741"/>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742" name="Shape 742"/>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743" name="Shape 74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7" name="Shape 757"/>
        <p:cNvGrpSpPr/>
        <p:nvPr/>
      </p:nvGrpSpPr>
      <p:grpSpPr>
        <a:xfrm>
          <a:off x="0" y="0"/>
          <a:ext cx="0" cy="0"/>
          <a:chOff x="0" y="0"/>
          <a:chExt cx="0" cy="0"/>
        </a:xfrm>
      </p:grpSpPr>
      <p:sp>
        <p:nvSpPr>
          <p:cNvPr id="758" name="Shape 758"/>
          <p:cNvSpPr txBox="1"/>
          <p:nvPr>
            <p:ph idx="1" type="body"/>
          </p:nvPr>
        </p:nvSpPr>
        <p:spPr>
          <a:xfrm>
            <a:off x="685800" y="4400639"/>
            <a:ext cx="5485319" cy="3599279"/>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759" name="Shape 759"/>
          <p:cNvSpPr/>
          <p:nvPr/>
        </p:nvSpPr>
        <p:spPr>
          <a:xfrm>
            <a:off x="3884760" y="8685360"/>
            <a:ext cx="2970719" cy="457560"/>
          </a:xfrm>
          <a:prstGeom prst="rect">
            <a:avLst/>
          </a:prstGeom>
          <a:noFill/>
          <a:ln>
            <a:noFill/>
          </a:ln>
        </p:spPr>
        <p:txBody>
          <a:bodyPr anchorCtr="0" anchor="b" bIns="45000" lIns="90000" rIns="90000" tIns="450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760" name="Shape 76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4" name="Shape 764"/>
        <p:cNvGrpSpPr/>
        <p:nvPr/>
      </p:nvGrpSpPr>
      <p:grpSpPr>
        <a:xfrm>
          <a:off x="0" y="0"/>
          <a:ext cx="0" cy="0"/>
          <a:chOff x="0" y="0"/>
          <a:chExt cx="0" cy="0"/>
        </a:xfrm>
      </p:grpSpPr>
      <p:sp>
        <p:nvSpPr>
          <p:cNvPr id="765" name="Shape 765"/>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766" name="Shape 766"/>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767" name="Shape 76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1" name="Shape 771"/>
        <p:cNvGrpSpPr/>
        <p:nvPr/>
      </p:nvGrpSpPr>
      <p:grpSpPr>
        <a:xfrm>
          <a:off x="0" y="0"/>
          <a:ext cx="0" cy="0"/>
          <a:chOff x="0" y="0"/>
          <a:chExt cx="0" cy="0"/>
        </a:xfrm>
      </p:grpSpPr>
      <p:sp>
        <p:nvSpPr>
          <p:cNvPr id="772" name="Shape 772"/>
          <p:cNvSpPr txBox="1"/>
          <p:nvPr>
            <p:ph idx="1" type="body"/>
          </p:nvPr>
        </p:nvSpPr>
        <p:spPr>
          <a:xfrm>
            <a:off x="685800" y="4400639"/>
            <a:ext cx="5486099" cy="3600000"/>
          </a:xfrm>
          <a:prstGeom prst="rect">
            <a:avLst/>
          </a:prstGeom>
          <a:noFill/>
          <a:ln>
            <a:noFill/>
          </a:ln>
        </p:spPr>
        <p:txBody>
          <a:bodyPr anchorCtr="0" anchor="t" bIns="0" lIns="0" rIns="0" tIns="0">
            <a:noAutofit/>
          </a:bodyPr>
          <a:lstStyle/>
          <a:p>
            <a:pPr lvl="0" rtl="0">
              <a:spcBef>
                <a:spcPts val="0"/>
              </a:spcBef>
              <a:buNone/>
            </a:pPr>
            <a:r>
              <a:t/>
            </a:r>
            <a:endParaRPr b="0" baseline="0" i="0" sz="1800" u="none" cap="none" strike="noStrike"/>
          </a:p>
        </p:txBody>
      </p:sp>
      <p:sp>
        <p:nvSpPr>
          <p:cNvPr id="773" name="Shape 773"/>
          <p:cNvSpPr txBox="1"/>
          <p:nvPr/>
        </p:nvSpPr>
        <p:spPr>
          <a:xfrm>
            <a:off x="3884760" y="8685360"/>
            <a:ext cx="2971499" cy="45839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774" name="Shape 774"/>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7" name="Shape 777"/>
        <p:cNvGrpSpPr/>
        <p:nvPr/>
      </p:nvGrpSpPr>
      <p:grpSpPr>
        <a:xfrm>
          <a:off x="0" y="0"/>
          <a:ext cx="0" cy="0"/>
          <a:chOff x="0" y="0"/>
          <a:chExt cx="0" cy="0"/>
        </a:xfrm>
      </p:grpSpPr>
      <p:sp>
        <p:nvSpPr>
          <p:cNvPr id="778" name="Shape 778"/>
          <p:cNvSpPr/>
          <p:nvPr>
            <p:ph idx="2" type="sldImg"/>
          </p:nvPr>
        </p:nvSpPr>
        <p:spPr>
          <a:xfrm>
            <a:off x="1143225" y="685800"/>
            <a:ext cx="4572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79" name="Shape 77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05" name="Shape 205"/>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06" name="Shape 2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12" name="Shape 212"/>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13" name="Shape 21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7" name="Shape 217"/>
        <p:cNvGrpSpPr/>
        <p:nvPr/>
      </p:nvGrpSpPr>
      <p:grpSpPr>
        <a:xfrm>
          <a:off x="0" y="0"/>
          <a:ext cx="0" cy="0"/>
          <a:chOff x="0" y="0"/>
          <a:chExt cx="0" cy="0"/>
        </a:xfrm>
      </p:grpSpPr>
      <p:sp>
        <p:nvSpPr>
          <p:cNvPr id="218" name="Shape 218"/>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19" name="Shape 219"/>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20" name="Shape 22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txBox="1"/>
          <p:nvPr>
            <p:ph idx="1" type="body"/>
          </p:nvPr>
        </p:nvSpPr>
        <p:spPr>
          <a:xfrm>
            <a:off x="685800" y="4400639"/>
            <a:ext cx="5486040" cy="3600000"/>
          </a:xfrm>
          <a:prstGeom prst="rect">
            <a:avLst/>
          </a:prstGeom>
          <a:noFill/>
          <a:ln>
            <a:noFill/>
          </a:ln>
        </p:spPr>
        <p:txBody>
          <a:bodyPr anchorCtr="0" anchor="t" bIns="0" lIns="0" rIns="0" tIns="0">
            <a:noAutofit/>
          </a:bodyPr>
          <a:lstStyle/>
          <a:p>
            <a:pPr>
              <a:spcBef>
                <a:spcPts val="0"/>
              </a:spcBef>
              <a:buNone/>
            </a:pPr>
            <a:r>
              <a:t/>
            </a:r>
            <a:endParaRPr b="0" baseline="0" i="0" sz="1800" u="none" cap="none" strike="noStrike"/>
          </a:p>
        </p:txBody>
      </p:sp>
      <p:sp>
        <p:nvSpPr>
          <p:cNvPr id="226" name="Shape 226"/>
          <p:cNvSpPr txBox="1"/>
          <p:nvPr/>
        </p:nvSpPr>
        <p:spPr>
          <a:xfrm>
            <a:off x="3884760" y="8685360"/>
            <a:ext cx="2971440" cy="458279"/>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buSzPct val="25000"/>
              <a:buNone/>
            </a:pPr>
            <a:fld id="{00000000-1234-1234-1234-123412341234}" type="slidenum">
              <a:rPr b="0" baseline="0" i="0" lang="en-US" sz="1200" u="none" cap="none" strike="noStrike">
                <a:solidFill>
                  <a:srgbClr val="000000"/>
                </a:solidFill>
                <a:latin typeface="Arial"/>
                <a:ea typeface="Arial"/>
                <a:cs typeface="Arial"/>
                <a:sym typeface="Arial"/>
              </a:rPr>
              <a:t>‹#›</a:t>
            </a:fld>
          </a:p>
        </p:txBody>
      </p:sp>
      <p:sp>
        <p:nvSpPr>
          <p:cNvPr id="227" name="Shape 22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0.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00.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00.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00.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00.png"/></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00.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Slide">
    <p:spTree>
      <p:nvGrpSpPr>
        <p:cNvPr id="12" name="Shape 12"/>
        <p:cNvGrpSpPr/>
        <p:nvPr/>
      </p:nvGrpSpPr>
      <p:grpSpPr>
        <a:xfrm>
          <a:off x="0" y="0"/>
          <a:ext cx="0" cy="0"/>
          <a:chOff x="0" y="0"/>
          <a:chExt cx="0" cy="0"/>
        </a:xfrm>
      </p:grpSpPr>
      <p:sp>
        <p:nvSpPr>
          <p:cNvPr id="13" name="Shape 13"/>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14" name="Shape 14"/>
          <p:cNvSpPr txBox="1"/>
          <p:nvPr>
            <p:ph idx="1" type="subTitle"/>
          </p:nvPr>
        </p:nvSpPr>
        <p:spPr>
          <a:xfrm>
            <a:off x="1261800" y="1828800"/>
            <a:ext cx="8595000" cy="43509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verTx">
  <p:cSld name="Title, Content over Content">
    <p:spTree>
      <p:nvGrpSpPr>
        <p:cNvPr id="42" name="Shape 42"/>
        <p:cNvGrpSpPr/>
        <p:nvPr/>
      </p:nvGrpSpPr>
      <p:grpSpPr>
        <a:xfrm>
          <a:off x="0" y="0"/>
          <a:ext cx="0" cy="0"/>
          <a:chOff x="0" y="0"/>
          <a:chExt cx="0" cy="0"/>
        </a:xfrm>
      </p:grpSpPr>
      <p:sp>
        <p:nvSpPr>
          <p:cNvPr id="43" name="Shape 43"/>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44" name="Shape 44"/>
          <p:cNvSpPr txBox="1"/>
          <p:nvPr>
            <p:ph idx="1" type="body"/>
          </p:nvPr>
        </p:nvSpPr>
        <p:spPr>
          <a:xfrm>
            <a:off x="1261800" y="1828800"/>
            <a:ext cx="8595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45" name="Shape 45"/>
          <p:cNvSpPr txBox="1"/>
          <p:nvPr>
            <p:ph idx="2" type="body"/>
          </p:nvPr>
        </p:nvSpPr>
        <p:spPr>
          <a:xfrm>
            <a:off x="1261800" y="4101480"/>
            <a:ext cx="8595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fourObj">
  <p:cSld name="Title, 4 Content">
    <p:spTree>
      <p:nvGrpSpPr>
        <p:cNvPr id="46" name="Shape 46"/>
        <p:cNvGrpSpPr/>
        <p:nvPr/>
      </p:nvGrpSpPr>
      <p:grpSpPr>
        <a:xfrm>
          <a:off x="0" y="0"/>
          <a:ext cx="0" cy="0"/>
          <a:chOff x="0" y="0"/>
          <a:chExt cx="0" cy="0"/>
        </a:xfrm>
      </p:grpSpPr>
      <p:sp>
        <p:nvSpPr>
          <p:cNvPr id="47" name="Shape 47"/>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48" name="Shape 48"/>
          <p:cNvSpPr txBox="1"/>
          <p:nvPr>
            <p:ph idx="1" type="body"/>
          </p:nvPr>
        </p:nvSpPr>
        <p:spPr>
          <a:xfrm>
            <a:off x="1261800"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49" name="Shape 49"/>
          <p:cNvSpPr txBox="1"/>
          <p:nvPr>
            <p:ph idx="2" type="body"/>
          </p:nvPr>
        </p:nvSpPr>
        <p:spPr>
          <a:xfrm>
            <a:off x="5666039"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50" name="Shape 50"/>
          <p:cNvSpPr txBox="1"/>
          <p:nvPr>
            <p:ph idx="3" type="body"/>
          </p:nvPr>
        </p:nvSpPr>
        <p:spPr>
          <a:xfrm>
            <a:off x="5666039"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51" name="Shape 51"/>
          <p:cNvSpPr txBox="1"/>
          <p:nvPr>
            <p:ph idx="4" type="body"/>
          </p:nvPr>
        </p:nvSpPr>
        <p:spPr>
          <a:xfrm>
            <a:off x="1261800"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6 Content">
    <p:spTree>
      <p:nvGrpSpPr>
        <p:cNvPr id="52" name="Shape 52"/>
        <p:cNvGrpSpPr/>
        <p:nvPr/>
      </p:nvGrpSpPr>
      <p:grpSpPr>
        <a:xfrm>
          <a:off x="0" y="0"/>
          <a:ext cx="0" cy="0"/>
          <a:chOff x="0" y="0"/>
          <a:chExt cx="0" cy="0"/>
        </a:xfrm>
      </p:grpSpPr>
      <p:sp>
        <p:nvSpPr>
          <p:cNvPr id="53" name="Shape 53"/>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54" name="Shape 54"/>
          <p:cNvSpPr txBox="1"/>
          <p:nvPr>
            <p:ph idx="1"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buNone/>
              <a:defRPr/>
            </a:lvl1pPr>
          </a:lstStyle>
          <a:p/>
        </p:txBody>
      </p:sp>
      <p:sp>
        <p:nvSpPr>
          <p:cNvPr id="55" name="Shape 55"/>
          <p:cNvSpPr txBox="1"/>
          <p:nvPr>
            <p:ph idx="2"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buNone/>
              <a:defRPr/>
            </a:lvl1pPr>
          </a:lstStyle>
          <a:p/>
        </p:txBody>
      </p:sp>
      <p:pic>
        <p:nvPicPr>
          <p:cNvPr id="56" name="Shape 56"/>
          <p:cNvPicPr preferRelativeResize="0"/>
          <p:nvPr/>
        </p:nvPicPr>
        <p:blipFill rotWithShape="1">
          <a:blip r:embed="rId2">
            <a:alphaModFix/>
          </a:blip>
          <a:srcRect b="0" l="0" r="0" t="0"/>
          <a:stretch/>
        </p:blipFill>
        <p:spPr>
          <a:xfrm>
            <a:off x="2832480" y="1828800"/>
            <a:ext cx="5452919" cy="4350960"/>
          </a:xfrm>
          <a:prstGeom prst="rect">
            <a:avLst/>
          </a:prstGeom>
          <a:noFill/>
          <a:ln>
            <a:noFill/>
          </a:ln>
        </p:spPr>
      </p:pic>
      <p:pic>
        <p:nvPicPr>
          <p:cNvPr id="57" name="Shape 57"/>
          <p:cNvPicPr preferRelativeResize="0"/>
          <p:nvPr/>
        </p:nvPicPr>
        <p:blipFill rotWithShape="1">
          <a:blip r:embed="rId2">
            <a:alphaModFix/>
          </a:blip>
          <a:srcRect b="0" l="0" r="0" t="0"/>
          <a:stretch/>
        </p:blipFill>
        <p:spPr>
          <a:xfrm>
            <a:off x="2832480" y="1828800"/>
            <a:ext cx="5452919" cy="435096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Slide">
    <p:spTree>
      <p:nvGrpSpPr>
        <p:cNvPr id="73" name="Shape 73"/>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Slide">
    <p:spTree>
      <p:nvGrpSpPr>
        <p:cNvPr id="74" name="Shape 74"/>
        <p:cNvGrpSpPr/>
        <p:nvPr/>
      </p:nvGrpSpPr>
      <p:grpSpPr>
        <a:xfrm>
          <a:off x="0" y="0"/>
          <a:ext cx="0" cy="0"/>
          <a:chOff x="0" y="0"/>
          <a:chExt cx="0" cy="0"/>
        </a:xfrm>
      </p:grpSpPr>
      <p:sp>
        <p:nvSpPr>
          <p:cNvPr id="75" name="Shape 75"/>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76" name="Shape 76"/>
          <p:cNvSpPr txBox="1"/>
          <p:nvPr>
            <p:ph idx="1" type="subTitle"/>
          </p:nvPr>
        </p:nvSpPr>
        <p:spPr>
          <a:xfrm>
            <a:off x="1261800" y="1828800"/>
            <a:ext cx="8595000" cy="43509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Content">
    <p:spTree>
      <p:nvGrpSpPr>
        <p:cNvPr id="77" name="Shape 77"/>
        <p:cNvGrpSpPr/>
        <p:nvPr/>
      </p:nvGrpSpPr>
      <p:grpSpPr>
        <a:xfrm>
          <a:off x="0" y="0"/>
          <a:ext cx="0" cy="0"/>
          <a:chOff x="0" y="0"/>
          <a:chExt cx="0" cy="0"/>
        </a:xfrm>
      </p:grpSpPr>
      <p:sp>
        <p:nvSpPr>
          <p:cNvPr id="78" name="Shape 78"/>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79" name="Shape 79"/>
          <p:cNvSpPr txBox="1"/>
          <p:nvPr>
            <p:ph idx="1"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itle, 2 Content">
    <p:spTree>
      <p:nvGrpSpPr>
        <p:cNvPr id="80" name="Shape 80"/>
        <p:cNvGrpSpPr/>
        <p:nvPr/>
      </p:nvGrpSpPr>
      <p:grpSpPr>
        <a:xfrm>
          <a:off x="0" y="0"/>
          <a:ext cx="0" cy="0"/>
          <a:chOff x="0" y="0"/>
          <a:chExt cx="0" cy="0"/>
        </a:xfrm>
      </p:grpSpPr>
      <p:sp>
        <p:nvSpPr>
          <p:cNvPr id="81" name="Shape 81"/>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82" name="Shape 82"/>
          <p:cNvSpPr txBox="1"/>
          <p:nvPr>
            <p:ph idx="1" type="body"/>
          </p:nvPr>
        </p:nvSpPr>
        <p:spPr>
          <a:xfrm>
            <a:off x="1261800"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
        <p:nvSpPr>
          <p:cNvPr id="83" name="Shape 83"/>
          <p:cNvSpPr txBox="1"/>
          <p:nvPr>
            <p:ph idx="2" type="body"/>
          </p:nvPr>
        </p:nvSpPr>
        <p:spPr>
          <a:xfrm>
            <a:off x="5666039"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84" name="Shape 84"/>
        <p:cNvGrpSpPr/>
        <p:nvPr/>
      </p:nvGrpSpPr>
      <p:grpSpPr>
        <a:xfrm>
          <a:off x="0" y="0"/>
          <a:ext cx="0" cy="0"/>
          <a:chOff x="0" y="0"/>
          <a:chExt cx="0" cy="0"/>
        </a:xfrm>
      </p:grpSpPr>
      <p:sp>
        <p:nvSpPr>
          <p:cNvPr id="85" name="Shape 85"/>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nly">
  <p:cSld name="Centered Text">
    <p:spTree>
      <p:nvGrpSpPr>
        <p:cNvPr id="86" name="Shape 86"/>
        <p:cNvGrpSpPr/>
        <p:nvPr/>
      </p:nvGrpSpPr>
      <p:grpSpPr>
        <a:xfrm>
          <a:off x="0" y="0"/>
          <a:ext cx="0" cy="0"/>
          <a:chOff x="0" y="0"/>
          <a:chExt cx="0" cy="0"/>
        </a:xfrm>
      </p:grpSpPr>
      <p:sp>
        <p:nvSpPr>
          <p:cNvPr id="87" name="Shape 87"/>
          <p:cNvSpPr txBox="1"/>
          <p:nvPr>
            <p:ph idx="1" type="subTitle"/>
          </p:nvPr>
        </p:nvSpPr>
        <p:spPr>
          <a:xfrm>
            <a:off x="1261800" y="365760"/>
            <a:ext cx="9692280" cy="614411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AndObj">
  <p:cSld name="Title, 2 Content and Content">
    <p:spTree>
      <p:nvGrpSpPr>
        <p:cNvPr id="88" name="Shape 88"/>
        <p:cNvGrpSpPr/>
        <p:nvPr/>
      </p:nvGrpSpPr>
      <p:grpSpPr>
        <a:xfrm>
          <a:off x="0" y="0"/>
          <a:ext cx="0" cy="0"/>
          <a:chOff x="0" y="0"/>
          <a:chExt cx="0" cy="0"/>
        </a:xfrm>
      </p:grpSpPr>
      <p:sp>
        <p:nvSpPr>
          <p:cNvPr id="89" name="Shape 89"/>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90" name="Shape 90"/>
          <p:cNvSpPr txBox="1"/>
          <p:nvPr>
            <p:ph idx="1" type="body"/>
          </p:nvPr>
        </p:nvSpPr>
        <p:spPr>
          <a:xfrm>
            <a:off x="1261800"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91" name="Shape 91"/>
          <p:cNvSpPr txBox="1"/>
          <p:nvPr>
            <p:ph idx="2" type="body"/>
          </p:nvPr>
        </p:nvSpPr>
        <p:spPr>
          <a:xfrm>
            <a:off x="1261800"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92" name="Shape 92"/>
          <p:cNvSpPr txBox="1"/>
          <p:nvPr>
            <p:ph idx="3" type="body"/>
          </p:nvPr>
        </p:nvSpPr>
        <p:spPr>
          <a:xfrm>
            <a:off x="5666039"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Slide">
    <p:spTree>
      <p:nvGrpSpPr>
        <p:cNvPr id="15" name="Shape 15"/>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AndTwoObj">
  <p:cSld name="Title Content and 2 Content">
    <p:spTree>
      <p:nvGrpSpPr>
        <p:cNvPr id="93" name="Shape 93"/>
        <p:cNvGrpSpPr/>
        <p:nvPr/>
      </p:nvGrpSpPr>
      <p:grpSpPr>
        <a:xfrm>
          <a:off x="0" y="0"/>
          <a:ext cx="0" cy="0"/>
          <a:chOff x="0" y="0"/>
          <a:chExt cx="0" cy="0"/>
        </a:xfrm>
      </p:grpSpPr>
      <p:sp>
        <p:nvSpPr>
          <p:cNvPr id="94" name="Shape 94"/>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95" name="Shape 95"/>
          <p:cNvSpPr txBox="1"/>
          <p:nvPr>
            <p:ph idx="1" type="body"/>
          </p:nvPr>
        </p:nvSpPr>
        <p:spPr>
          <a:xfrm>
            <a:off x="1261800" y="1828800"/>
            <a:ext cx="4194000" cy="4350899"/>
          </a:xfrm>
          <a:prstGeom prst="rect">
            <a:avLst/>
          </a:prstGeom>
          <a:noFill/>
          <a:ln>
            <a:noFill/>
          </a:ln>
        </p:spPr>
        <p:txBody>
          <a:bodyPr anchorCtr="0" anchor="ctr" bIns="91425" lIns="91425" rIns="91425" tIns="91425"/>
          <a:lstStyle>
            <a:lvl1pPr>
              <a:spcBef>
                <a:spcPts val="0"/>
              </a:spcBef>
              <a:buNone/>
              <a:defRPr/>
            </a:lvl1pPr>
          </a:lstStyle>
          <a:p/>
        </p:txBody>
      </p:sp>
      <p:sp>
        <p:nvSpPr>
          <p:cNvPr id="96" name="Shape 96"/>
          <p:cNvSpPr txBox="1"/>
          <p:nvPr>
            <p:ph idx="2" type="body"/>
          </p:nvPr>
        </p:nvSpPr>
        <p:spPr>
          <a:xfrm>
            <a:off x="5666039"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97" name="Shape 97"/>
          <p:cNvSpPr txBox="1"/>
          <p:nvPr>
            <p:ph idx="3" type="body"/>
          </p:nvPr>
        </p:nvSpPr>
        <p:spPr>
          <a:xfrm>
            <a:off x="5666039" y="4101480"/>
            <a:ext cx="4194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OverTx">
  <p:cSld name="Title, 2 Content over Content">
    <p:spTree>
      <p:nvGrpSpPr>
        <p:cNvPr id="98" name="Shape 98"/>
        <p:cNvGrpSpPr/>
        <p:nvPr/>
      </p:nvGrpSpPr>
      <p:grpSpPr>
        <a:xfrm>
          <a:off x="0" y="0"/>
          <a:ext cx="0" cy="0"/>
          <a:chOff x="0" y="0"/>
          <a:chExt cx="0" cy="0"/>
        </a:xfrm>
      </p:grpSpPr>
      <p:sp>
        <p:nvSpPr>
          <p:cNvPr id="99" name="Shape 99"/>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00" name="Shape 100"/>
          <p:cNvSpPr txBox="1"/>
          <p:nvPr>
            <p:ph idx="1" type="body"/>
          </p:nvPr>
        </p:nvSpPr>
        <p:spPr>
          <a:xfrm>
            <a:off x="1261800"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01" name="Shape 101"/>
          <p:cNvSpPr txBox="1"/>
          <p:nvPr>
            <p:ph idx="2" type="body"/>
          </p:nvPr>
        </p:nvSpPr>
        <p:spPr>
          <a:xfrm>
            <a:off x="5666039"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02" name="Shape 102"/>
          <p:cNvSpPr txBox="1"/>
          <p:nvPr>
            <p:ph idx="3" type="body"/>
          </p:nvPr>
        </p:nvSpPr>
        <p:spPr>
          <a:xfrm>
            <a:off x="1261800" y="4101480"/>
            <a:ext cx="8595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verTx">
  <p:cSld name="Title, Content over Content">
    <p:spTree>
      <p:nvGrpSpPr>
        <p:cNvPr id="103" name="Shape 103"/>
        <p:cNvGrpSpPr/>
        <p:nvPr/>
      </p:nvGrpSpPr>
      <p:grpSpPr>
        <a:xfrm>
          <a:off x="0" y="0"/>
          <a:ext cx="0" cy="0"/>
          <a:chOff x="0" y="0"/>
          <a:chExt cx="0" cy="0"/>
        </a:xfrm>
      </p:grpSpPr>
      <p:sp>
        <p:nvSpPr>
          <p:cNvPr id="104" name="Shape 104"/>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05" name="Shape 105"/>
          <p:cNvSpPr txBox="1"/>
          <p:nvPr>
            <p:ph idx="1" type="body"/>
          </p:nvPr>
        </p:nvSpPr>
        <p:spPr>
          <a:xfrm>
            <a:off x="1261800" y="1828800"/>
            <a:ext cx="8595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06" name="Shape 106"/>
          <p:cNvSpPr txBox="1"/>
          <p:nvPr>
            <p:ph idx="2" type="body"/>
          </p:nvPr>
        </p:nvSpPr>
        <p:spPr>
          <a:xfrm>
            <a:off x="1261800" y="4101480"/>
            <a:ext cx="8595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fourObj">
  <p:cSld name="Title, 4 Content">
    <p:spTree>
      <p:nvGrpSpPr>
        <p:cNvPr id="107" name="Shape 107"/>
        <p:cNvGrpSpPr/>
        <p:nvPr/>
      </p:nvGrpSpPr>
      <p:grpSpPr>
        <a:xfrm>
          <a:off x="0" y="0"/>
          <a:ext cx="0" cy="0"/>
          <a:chOff x="0" y="0"/>
          <a:chExt cx="0" cy="0"/>
        </a:xfrm>
      </p:grpSpPr>
      <p:sp>
        <p:nvSpPr>
          <p:cNvPr id="108" name="Shape 108"/>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09" name="Shape 109"/>
          <p:cNvSpPr txBox="1"/>
          <p:nvPr>
            <p:ph idx="1" type="body"/>
          </p:nvPr>
        </p:nvSpPr>
        <p:spPr>
          <a:xfrm>
            <a:off x="1261800"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10" name="Shape 110"/>
          <p:cNvSpPr txBox="1"/>
          <p:nvPr>
            <p:ph idx="2" type="body"/>
          </p:nvPr>
        </p:nvSpPr>
        <p:spPr>
          <a:xfrm>
            <a:off x="5666039"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11" name="Shape 111"/>
          <p:cNvSpPr txBox="1"/>
          <p:nvPr>
            <p:ph idx="3" type="body"/>
          </p:nvPr>
        </p:nvSpPr>
        <p:spPr>
          <a:xfrm>
            <a:off x="5666039" y="410148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12" name="Shape 112"/>
          <p:cNvSpPr txBox="1"/>
          <p:nvPr>
            <p:ph idx="4" type="body"/>
          </p:nvPr>
        </p:nvSpPr>
        <p:spPr>
          <a:xfrm>
            <a:off x="1261800" y="4101480"/>
            <a:ext cx="4194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6 Content">
    <p:spTree>
      <p:nvGrpSpPr>
        <p:cNvPr id="113" name="Shape 113"/>
        <p:cNvGrpSpPr/>
        <p:nvPr/>
      </p:nvGrpSpPr>
      <p:grpSpPr>
        <a:xfrm>
          <a:off x="0" y="0"/>
          <a:ext cx="0" cy="0"/>
          <a:chOff x="0" y="0"/>
          <a:chExt cx="0" cy="0"/>
        </a:xfrm>
      </p:grpSpPr>
      <p:sp>
        <p:nvSpPr>
          <p:cNvPr id="114" name="Shape 114"/>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15" name="Shape 115"/>
          <p:cNvSpPr txBox="1"/>
          <p:nvPr>
            <p:ph idx="1" type="body"/>
          </p:nvPr>
        </p:nvSpPr>
        <p:spPr>
          <a:xfrm>
            <a:off x="1261800" y="1828800"/>
            <a:ext cx="8595000" cy="4350899"/>
          </a:xfrm>
          <a:prstGeom prst="rect">
            <a:avLst/>
          </a:prstGeom>
          <a:noFill/>
          <a:ln>
            <a:noFill/>
          </a:ln>
        </p:spPr>
        <p:txBody>
          <a:bodyPr anchorCtr="0" anchor="ctr" bIns="91425" lIns="91425" rIns="91425" tIns="91425"/>
          <a:lstStyle>
            <a:lvl1pPr>
              <a:spcBef>
                <a:spcPts val="0"/>
              </a:spcBef>
              <a:buNone/>
              <a:defRPr/>
            </a:lvl1pPr>
          </a:lstStyle>
          <a:p/>
        </p:txBody>
      </p:sp>
      <p:sp>
        <p:nvSpPr>
          <p:cNvPr id="116" name="Shape 116"/>
          <p:cNvSpPr txBox="1"/>
          <p:nvPr>
            <p:ph idx="2" type="body"/>
          </p:nvPr>
        </p:nvSpPr>
        <p:spPr>
          <a:xfrm>
            <a:off x="1261800" y="1828800"/>
            <a:ext cx="8595000" cy="4350899"/>
          </a:xfrm>
          <a:prstGeom prst="rect">
            <a:avLst/>
          </a:prstGeom>
          <a:noFill/>
          <a:ln>
            <a:noFill/>
          </a:ln>
        </p:spPr>
        <p:txBody>
          <a:bodyPr anchorCtr="0" anchor="ctr" bIns="91425" lIns="91425" rIns="91425" tIns="91425"/>
          <a:lstStyle>
            <a:lvl1pPr>
              <a:spcBef>
                <a:spcPts val="0"/>
              </a:spcBef>
              <a:buNone/>
              <a:defRPr/>
            </a:lvl1pPr>
          </a:lstStyle>
          <a:p/>
        </p:txBody>
      </p:sp>
      <p:pic>
        <p:nvPicPr>
          <p:cNvPr id="117" name="Shape 117"/>
          <p:cNvPicPr preferRelativeResize="0"/>
          <p:nvPr/>
        </p:nvPicPr>
        <p:blipFill rotWithShape="1">
          <a:blip r:embed="rId2">
            <a:alphaModFix/>
          </a:blip>
          <a:srcRect b="0" l="0" r="0" t="0"/>
          <a:stretch/>
        </p:blipFill>
        <p:spPr>
          <a:xfrm>
            <a:off x="2832480" y="1828800"/>
            <a:ext cx="5452800" cy="4350899"/>
          </a:xfrm>
          <a:prstGeom prst="rect">
            <a:avLst/>
          </a:prstGeom>
          <a:noFill/>
          <a:ln>
            <a:noFill/>
          </a:ln>
        </p:spPr>
      </p:pic>
      <p:pic>
        <p:nvPicPr>
          <p:cNvPr id="118" name="Shape 118"/>
          <p:cNvPicPr preferRelativeResize="0"/>
          <p:nvPr/>
        </p:nvPicPr>
        <p:blipFill rotWithShape="1">
          <a:blip r:embed="rId2">
            <a:alphaModFix/>
          </a:blip>
          <a:srcRect b="0" l="0" r="0" t="0"/>
          <a:stretch/>
        </p:blipFill>
        <p:spPr>
          <a:xfrm>
            <a:off x="2832480" y="1828800"/>
            <a:ext cx="5452800" cy="4350899"/>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Slide">
    <p:spTree>
      <p:nvGrpSpPr>
        <p:cNvPr id="133" name="Shape 133"/>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Slide">
    <p:spTree>
      <p:nvGrpSpPr>
        <p:cNvPr id="134" name="Shape 134"/>
        <p:cNvGrpSpPr/>
        <p:nvPr/>
      </p:nvGrpSpPr>
      <p:grpSpPr>
        <a:xfrm>
          <a:off x="0" y="0"/>
          <a:ext cx="0" cy="0"/>
          <a:chOff x="0" y="0"/>
          <a:chExt cx="0" cy="0"/>
        </a:xfrm>
      </p:grpSpPr>
      <p:sp>
        <p:nvSpPr>
          <p:cNvPr id="135" name="Shape 135"/>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36" name="Shape 136"/>
          <p:cNvSpPr txBox="1"/>
          <p:nvPr>
            <p:ph idx="1" type="subTitle"/>
          </p:nvPr>
        </p:nvSpPr>
        <p:spPr>
          <a:xfrm>
            <a:off x="1261800" y="1828800"/>
            <a:ext cx="8595000" cy="4350899"/>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Content">
    <p:spTree>
      <p:nvGrpSpPr>
        <p:cNvPr id="137" name="Shape 137"/>
        <p:cNvGrpSpPr/>
        <p:nvPr/>
      </p:nvGrpSpPr>
      <p:grpSpPr>
        <a:xfrm>
          <a:off x="0" y="0"/>
          <a:ext cx="0" cy="0"/>
          <a:chOff x="0" y="0"/>
          <a:chExt cx="0" cy="0"/>
        </a:xfrm>
      </p:grpSpPr>
      <p:sp>
        <p:nvSpPr>
          <p:cNvPr id="138" name="Shape 138"/>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39" name="Shape 139"/>
          <p:cNvSpPr txBox="1"/>
          <p:nvPr>
            <p:ph idx="1" type="body"/>
          </p:nvPr>
        </p:nvSpPr>
        <p:spPr>
          <a:xfrm>
            <a:off x="1261800" y="1828800"/>
            <a:ext cx="8595000" cy="43508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itle, 2 Content">
    <p:spTree>
      <p:nvGrpSpPr>
        <p:cNvPr id="140" name="Shape 140"/>
        <p:cNvGrpSpPr/>
        <p:nvPr/>
      </p:nvGrpSpPr>
      <p:grpSpPr>
        <a:xfrm>
          <a:off x="0" y="0"/>
          <a:ext cx="0" cy="0"/>
          <a:chOff x="0" y="0"/>
          <a:chExt cx="0" cy="0"/>
        </a:xfrm>
      </p:grpSpPr>
      <p:sp>
        <p:nvSpPr>
          <p:cNvPr id="141" name="Shape 141"/>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42" name="Shape 142"/>
          <p:cNvSpPr txBox="1"/>
          <p:nvPr>
            <p:ph idx="1" type="body"/>
          </p:nvPr>
        </p:nvSpPr>
        <p:spPr>
          <a:xfrm>
            <a:off x="1261800" y="1828800"/>
            <a:ext cx="4194000" cy="4350899"/>
          </a:xfrm>
          <a:prstGeom prst="rect">
            <a:avLst/>
          </a:prstGeom>
          <a:noFill/>
          <a:ln>
            <a:noFill/>
          </a:ln>
        </p:spPr>
        <p:txBody>
          <a:bodyPr anchorCtr="0" anchor="ctr" bIns="91425" lIns="91425" rIns="91425" tIns="91425"/>
          <a:lstStyle>
            <a:lvl1pPr>
              <a:spcBef>
                <a:spcPts val="0"/>
              </a:spcBef>
              <a:buNone/>
              <a:defRPr/>
            </a:lvl1pPr>
          </a:lstStyle>
          <a:p/>
        </p:txBody>
      </p:sp>
      <p:sp>
        <p:nvSpPr>
          <p:cNvPr id="143" name="Shape 143"/>
          <p:cNvSpPr txBox="1"/>
          <p:nvPr>
            <p:ph idx="2" type="body"/>
          </p:nvPr>
        </p:nvSpPr>
        <p:spPr>
          <a:xfrm>
            <a:off x="5666039" y="1828800"/>
            <a:ext cx="4194000" cy="43508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44" name="Shape 144"/>
        <p:cNvGrpSpPr/>
        <p:nvPr/>
      </p:nvGrpSpPr>
      <p:grpSpPr>
        <a:xfrm>
          <a:off x="0" y="0"/>
          <a:ext cx="0" cy="0"/>
          <a:chOff x="0" y="0"/>
          <a:chExt cx="0" cy="0"/>
        </a:xfrm>
      </p:grpSpPr>
      <p:sp>
        <p:nvSpPr>
          <p:cNvPr id="145" name="Shape 145"/>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Content">
    <p:spTree>
      <p:nvGrpSpPr>
        <p:cNvPr id="16" name="Shape 16"/>
        <p:cNvGrpSpPr/>
        <p:nvPr/>
      </p:nvGrpSpPr>
      <p:grpSpPr>
        <a:xfrm>
          <a:off x="0" y="0"/>
          <a:ext cx="0" cy="0"/>
          <a:chOff x="0" y="0"/>
          <a:chExt cx="0" cy="0"/>
        </a:xfrm>
      </p:grpSpPr>
      <p:sp>
        <p:nvSpPr>
          <p:cNvPr id="17" name="Shape 17"/>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18" name="Shape 18"/>
          <p:cNvSpPr txBox="1"/>
          <p:nvPr>
            <p:ph idx="1"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nly">
  <p:cSld name="Centered Text">
    <p:spTree>
      <p:nvGrpSpPr>
        <p:cNvPr id="146" name="Shape 146"/>
        <p:cNvGrpSpPr/>
        <p:nvPr/>
      </p:nvGrpSpPr>
      <p:grpSpPr>
        <a:xfrm>
          <a:off x="0" y="0"/>
          <a:ext cx="0" cy="0"/>
          <a:chOff x="0" y="0"/>
          <a:chExt cx="0" cy="0"/>
        </a:xfrm>
      </p:grpSpPr>
      <p:sp>
        <p:nvSpPr>
          <p:cNvPr id="147" name="Shape 147"/>
          <p:cNvSpPr txBox="1"/>
          <p:nvPr>
            <p:ph idx="1" type="subTitle"/>
          </p:nvPr>
        </p:nvSpPr>
        <p:spPr>
          <a:xfrm>
            <a:off x="1261800" y="365760"/>
            <a:ext cx="9692399" cy="6144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AndObj">
  <p:cSld name="Title, 2 Content and Content">
    <p:spTree>
      <p:nvGrpSpPr>
        <p:cNvPr id="148" name="Shape 148"/>
        <p:cNvGrpSpPr/>
        <p:nvPr/>
      </p:nvGrpSpPr>
      <p:grpSpPr>
        <a:xfrm>
          <a:off x="0" y="0"/>
          <a:ext cx="0" cy="0"/>
          <a:chOff x="0" y="0"/>
          <a:chExt cx="0" cy="0"/>
        </a:xfrm>
      </p:grpSpPr>
      <p:sp>
        <p:nvSpPr>
          <p:cNvPr id="149" name="Shape 149"/>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50" name="Shape 150"/>
          <p:cNvSpPr txBox="1"/>
          <p:nvPr>
            <p:ph idx="1" type="body"/>
          </p:nvPr>
        </p:nvSpPr>
        <p:spPr>
          <a:xfrm>
            <a:off x="1261800"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51" name="Shape 151"/>
          <p:cNvSpPr txBox="1"/>
          <p:nvPr>
            <p:ph idx="2" type="body"/>
          </p:nvPr>
        </p:nvSpPr>
        <p:spPr>
          <a:xfrm>
            <a:off x="1261800" y="410148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52" name="Shape 152"/>
          <p:cNvSpPr txBox="1"/>
          <p:nvPr>
            <p:ph idx="3" type="body"/>
          </p:nvPr>
        </p:nvSpPr>
        <p:spPr>
          <a:xfrm>
            <a:off x="5666039" y="1828800"/>
            <a:ext cx="4194000" cy="43508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AndTwoObj">
  <p:cSld name="Title Content and 2 Content">
    <p:spTree>
      <p:nvGrpSpPr>
        <p:cNvPr id="153" name="Shape 153"/>
        <p:cNvGrpSpPr/>
        <p:nvPr/>
      </p:nvGrpSpPr>
      <p:grpSpPr>
        <a:xfrm>
          <a:off x="0" y="0"/>
          <a:ext cx="0" cy="0"/>
          <a:chOff x="0" y="0"/>
          <a:chExt cx="0" cy="0"/>
        </a:xfrm>
      </p:grpSpPr>
      <p:sp>
        <p:nvSpPr>
          <p:cNvPr id="154" name="Shape 154"/>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55" name="Shape 155"/>
          <p:cNvSpPr txBox="1"/>
          <p:nvPr>
            <p:ph idx="1" type="body"/>
          </p:nvPr>
        </p:nvSpPr>
        <p:spPr>
          <a:xfrm>
            <a:off x="1261800" y="1828800"/>
            <a:ext cx="4194000" cy="4350899"/>
          </a:xfrm>
          <a:prstGeom prst="rect">
            <a:avLst/>
          </a:prstGeom>
          <a:noFill/>
          <a:ln>
            <a:noFill/>
          </a:ln>
        </p:spPr>
        <p:txBody>
          <a:bodyPr anchorCtr="0" anchor="ctr" bIns="91425" lIns="91425" rIns="91425" tIns="91425"/>
          <a:lstStyle>
            <a:lvl1pPr>
              <a:spcBef>
                <a:spcPts val="0"/>
              </a:spcBef>
              <a:buNone/>
              <a:defRPr/>
            </a:lvl1pPr>
          </a:lstStyle>
          <a:p/>
        </p:txBody>
      </p:sp>
      <p:sp>
        <p:nvSpPr>
          <p:cNvPr id="156" name="Shape 156"/>
          <p:cNvSpPr txBox="1"/>
          <p:nvPr>
            <p:ph idx="2" type="body"/>
          </p:nvPr>
        </p:nvSpPr>
        <p:spPr>
          <a:xfrm>
            <a:off x="5666039"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57" name="Shape 157"/>
          <p:cNvSpPr txBox="1"/>
          <p:nvPr>
            <p:ph idx="3" type="body"/>
          </p:nvPr>
        </p:nvSpPr>
        <p:spPr>
          <a:xfrm>
            <a:off x="5666039" y="4101480"/>
            <a:ext cx="4194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OverTx">
  <p:cSld name="Title, 2 Content over Content">
    <p:spTree>
      <p:nvGrpSpPr>
        <p:cNvPr id="158" name="Shape 158"/>
        <p:cNvGrpSpPr/>
        <p:nvPr/>
      </p:nvGrpSpPr>
      <p:grpSpPr>
        <a:xfrm>
          <a:off x="0" y="0"/>
          <a:ext cx="0" cy="0"/>
          <a:chOff x="0" y="0"/>
          <a:chExt cx="0" cy="0"/>
        </a:xfrm>
      </p:grpSpPr>
      <p:sp>
        <p:nvSpPr>
          <p:cNvPr id="159" name="Shape 159"/>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60" name="Shape 160"/>
          <p:cNvSpPr txBox="1"/>
          <p:nvPr>
            <p:ph idx="1" type="body"/>
          </p:nvPr>
        </p:nvSpPr>
        <p:spPr>
          <a:xfrm>
            <a:off x="1261800"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61" name="Shape 161"/>
          <p:cNvSpPr txBox="1"/>
          <p:nvPr>
            <p:ph idx="2" type="body"/>
          </p:nvPr>
        </p:nvSpPr>
        <p:spPr>
          <a:xfrm>
            <a:off x="5666039"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62" name="Shape 162"/>
          <p:cNvSpPr txBox="1"/>
          <p:nvPr>
            <p:ph idx="3" type="body"/>
          </p:nvPr>
        </p:nvSpPr>
        <p:spPr>
          <a:xfrm>
            <a:off x="1261800" y="4101480"/>
            <a:ext cx="8595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verTx">
  <p:cSld name="Title, Content over Content">
    <p:spTree>
      <p:nvGrpSpPr>
        <p:cNvPr id="163" name="Shape 163"/>
        <p:cNvGrpSpPr/>
        <p:nvPr/>
      </p:nvGrpSpPr>
      <p:grpSpPr>
        <a:xfrm>
          <a:off x="0" y="0"/>
          <a:ext cx="0" cy="0"/>
          <a:chOff x="0" y="0"/>
          <a:chExt cx="0" cy="0"/>
        </a:xfrm>
      </p:grpSpPr>
      <p:sp>
        <p:nvSpPr>
          <p:cNvPr id="164" name="Shape 164"/>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65" name="Shape 165"/>
          <p:cNvSpPr txBox="1"/>
          <p:nvPr>
            <p:ph idx="1" type="body"/>
          </p:nvPr>
        </p:nvSpPr>
        <p:spPr>
          <a:xfrm>
            <a:off x="1261800" y="1828800"/>
            <a:ext cx="8595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66" name="Shape 166"/>
          <p:cNvSpPr txBox="1"/>
          <p:nvPr>
            <p:ph idx="2" type="body"/>
          </p:nvPr>
        </p:nvSpPr>
        <p:spPr>
          <a:xfrm>
            <a:off x="1261800" y="4101480"/>
            <a:ext cx="8595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fourObj">
  <p:cSld name="Title, 4 Content">
    <p:spTree>
      <p:nvGrpSpPr>
        <p:cNvPr id="167" name="Shape 167"/>
        <p:cNvGrpSpPr/>
        <p:nvPr/>
      </p:nvGrpSpPr>
      <p:grpSpPr>
        <a:xfrm>
          <a:off x="0" y="0"/>
          <a:ext cx="0" cy="0"/>
          <a:chOff x="0" y="0"/>
          <a:chExt cx="0" cy="0"/>
        </a:xfrm>
      </p:grpSpPr>
      <p:sp>
        <p:nvSpPr>
          <p:cNvPr id="168" name="Shape 168"/>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69" name="Shape 169"/>
          <p:cNvSpPr txBox="1"/>
          <p:nvPr>
            <p:ph idx="1" type="body"/>
          </p:nvPr>
        </p:nvSpPr>
        <p:spPr>
          <a:xfrm>
            <a:off x="1261800"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70" name="Shape 170"/>
          <p:cNvSpPr txBox="1"/>
          <p:nvPr>
            <p:ph idx="2" type="body"/>
          </p:nvPr>
        </p:nvSpPr>
        <p:spPr>
          <a:xfrm>
            <a:off x="5666039" y="182880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71" name="Shape 171"/>
          <p:cNvSpPr txBox="1"/>
          <p:nvPr>
            <p:ph idx="3" type="body"/>
          </p:nvPr>
        </p:nvSpPr>
        <p:spPr>
          <a:xfrm>
            <a:off x="5666039" y="4101480"/>
            <a:ext cx="4194000" cy="2075099"/>
          </a:xfrm>
          <a:prstGeom prst="rect">
            <a:avLst/>
          </a:prstGeom>
          <a:noFill/>
          <a:ln>
            <a:noFill/>
          </a:ln>
        </p:spPr>
        <p:txBody>
          <a:bodyPr anchorCtr="0" anchor="ctr" bIns="91425" lIns="91425" rIns="91425" tIns="91425"/>
          <a:lstStyle>
            <a:lvl1pPr>
              <a:spcBef>
                <a:spcPts val="0"/>
              </a:spcBef>
              <a:buNone/>
              <a:defRPr/>
            </a:lvl1pPr>
          </a:lstStyle>
          <a:p/>
        </p:txBody>
      </p:sp>
      <p:sp>
        <p:nvSpPr>
          <p:cNvPr id="172" name="Shape 172"/>
          <p:cNvSpPr txBox="1"/>
          <p:nvPr>
            <p:ph idx="4" type="body"/>
          </p:nvPr>
        </p:nvSpPr>
        <p:spPr>
          <a:xfrm>
            <a:off x="1261800" y="4101480"/>
            <a:ext cx="4194000" cy="20750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6 Content">
    <p:spTree>
      <p:nvGrpSpPr>
        <p:cNvPr id="173" name="Shape 173"/>
        <p:cNvGrpSpPr/>
        <p:nvPr/>
      </p:nvGrpSpPr>
      <p:grpSpPr>
        <a:xfrm>
          <a:off x="0" y="0"/>
          <a:ext cx="0" cy="0"/>
          <a:chOff x="0" y="0"/>
          <a:chExt cx="0" cy="0"/>
        </a:xfrm>
      </p:grpSpPr>
      <p:sp>
        <p:nvSpPr>
          <p:cNvPr id="174" name="Shape 174"/>
          <p:cNvSpPr txBox="1"/>
          <p:nvPr>
            <p:ph type="title"/>
          </p:nvPr>
        </p:nvSpPr>
        <p:spPr>
          <a:xfrm>
            <a:off x="1261800" y="365760"/>
            <a:ext cx="9692399" cy="1325100"/>
          </a:xfrm>
          <a:prstGeom prst="rect">
            <a:avLst/>
          </a:prstGeom>
          <a:noFill/>
          <a:ln>
            <a:noFill/>
          </a:ln>
        </p:spPr>
        <p:txBody>
          <a:bodyPr anchorCtr="0" anchor="ctr" bIns="91425" lIns="91425" rIns="91425" tIns="91425"/>
          <a:lstStyle>
            <a:lvl1pPr>
              <a:spcBef>
                <a:spcPts val="0"/>
              </a:spcBef>
              <a:buNone/>
              <a:defRPr/>
            </a:lvl1pPr>
          </a:lstStyle>
          <a:p/>
        </p:txBody>
      </p:sp>
      <p:sp>
        <p:nvSpPr>
          <p:cNvPr id="175" name="Shape 175"/>
          <p:cNvSpPr txBox="1"/>
          <p:nvPr>
            <p:ph idx="1" type="body"/>
          </p:nvPr>
        </p:nvSpPr>
        <p:spPr>
          <a:xfrm>
            <a:off x="1261800" y="1828800"/>
            <a:ext cx="8595000" cy="4350899"/>
          </a:xfrm>
          <a:prstGeom prst="rect">
            <a:avLst/>
          </a:prstGeom>
          <a:noFill/>
          <a:ln>
            <a:noFill/>
          </a:ln>
        </p:spPr>
        <p:txBody>
          <a:bodyPr anchorCtr="0" anchor="ctr" bIns="91425" lIns="91425" rIns="91425" tIns="91425"/>
          <a:lstStyle>
            <a:lvl1pPr>
              <a:spcBef>
                <a:spcPts val="0"/>
              </a:spcBef>
              <a:buNone/>
              <a:defRPr/>
            </a:lvl1pPr>
          </a:lstStyle>
          <a:p/>
        </p:txBody>
      </p:sp>
      <p:sp>
        <p:nvSpPr>
          <p:cNvPr id="176" name="Shape 176"/>
          <p:cNvSpPr txBox="1"/>
          <p:nvPr>
            <p:ph idx="2" type="body"/>
          </p:nvPr>
        </p:nvSpPr>
        <p:spPr>
          <a:xfrm>
            <a:off x="1261800" y="1828800"/>
            <a:ext cx="8595000" cy="4350899"/>
          </a:xfrm>
          <a:prstGeom prst="rect">
            <a:avLst/>
          </a:prstGeom>
          <a:noFill/>
          <a:ln>
            <a:noFill/>
          </a:ln>
        </p:spPr>
        <p:txBody>
          <a:bodyPr anchorCtr="0" anchor="ctr" bIns="91425" lIns="91425" rIns="91425" tIns="91425"/>
          <a:lstStyle>
            <a:lvl1pPr>
              <a:spcBef>
                <a:spcPts val="0"/>
              </a:spcBef>
              <a:buNone/>
              <a:defRPr/>
            </a:lvl1pPr>
          </a:lstStyle>
          <a:p/>
        </p:txBody>
      </p:sp>
      <p:pic>
        <p:nvPicPr>
          <p:cNvPr id="177" name="Shape 177"/>
          <p:cNvPicPr preferRelativeResize="0"/>
          <p:nvPr/>
        </p:nvPicPr>
        <p:blipFill rotWithShape="1">
          <a:blip r:embed="rId2">
            <a:alphaModFix/>
          </a:blip>
          <a:srcRect b="0" l="0" r="0" t="0"/>
          <a:stretch/>
        </p:blipFill>
        <p:spPr>
          <a:xfrm>
            <a:off x="2832480" y="1828800"/>
            <a:ext cx="5452800" cy="4350899"/>
          </a:xfrm>
          <a:prstGeom prst="rect">
            <a:avLst/>
          </a:prstGeom>
          <a:noFill/>
          <a:ln>
            <a:noFill/>
          </a:ln>
        </p:spPr>
      </p:pic>
      <p:pic>
        <p:nvPicPr>
          <p:cNvPr id="178" name="Shape 178"/>
          <p:cNvPicPr preferRelativeResize="0"/>
          <p:nvPr/>
        </p:nvPicPr>
        <p:blipFill rotWithShape="1">
          <a:blip r:embed="rId2">
            <a:alphaModFix/>
          </a:blip>
          <a:srcRect b="0" l="0" r="0" t="0"/>
          <a:stretch/>
        </p:blipFill>
        <p:spPr>
          <a:xfrm>
            <a:off x="2832480" y="1828800"/>
            <a:ext cx="5452800" cy="4350899"/>
          </a:xfrm>
          <a:prstGeom prst="rect">
            <a:avLst/>
          </a:prstGeom>
          <a:noFill/>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itle, 2 Content">
    <p:spTree>
      <p:nvGrpSpPr>
        <p:cNvPr id="293" name="Shape 293"/>
        <p:cNvGrpSpPr/>
        <p:nvPr/>
      </p:nvGrpSpPr>
      <p:grpSpPr>
        <a:xfrm>
          <a:off x="0" y="0"/>
          <a:ext cx="0" cy="0"/>
          <a:chOff x="0" y="0"/>
          <a:chExt cx="0" cy="0"/>
        </a:xfrm>
      </p:grpSpPr>
      <p:sp>
        <p:nvSpPr>
          <p:cNvPr id="294" name="Shape 294"/>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295" name="Shape 295"/>
          <p:cNvSpPr txBox="1"/>
          <p:nvPr>
            <p:ph idx="1" type="body"/>
          </p:nvPr>
        </p:nvSpPr>
        <p:spPr>
          <a:xfrm>
            <a:off x="1261800"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
        <p:nvSpPr>
          <p:cNvPr id="296" name="Shape 296"/>
          <p:cNvSpPr txBox="1"/>
          <p:nvPr>
            <p:ph idx="2" type="body"/>
          </p:nvPr>
        </p:nvSpPr>
        <p:spPr>
          <a:xfrm>
            <a:off x="5666039"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Slide">
    <p:spTree>
      <p:nvGrpSpPr>
        <p:cNvPr id="297" name="Shape 297"/>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Slide">
    <p:spTree>
      <p:nvGrpSpPr>
        <p:cNvPr id="298" name="Shape 298"/>
        <p:cNvGrpSpPr/>
        <p:nvPr/>
      </p:nvGrpSpPr>
      <p:grpSpPr>
        <a:xfrm>
          <a:off x="0" y="0"/>
          <a:ext cx="0" cy="0"/>
          <a:chOff x="0" y="0"/>
          <a:chExt cx="0" cy="0"/>
        </a:xfrm>
      </p:grpSpPr>
      <p:sp>
        <p:nvSpPr>
          <p:cNvPr id="299" name="Shape 299"/>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00" name="Shape 300"/>
          <p:cNvSpPr txBox="1"/>
          <p:nvPr>
            <p:ph idx="1" type="subTitle"/>
          </p:nvPr>
        </p:nvSpPr>
        <p:spPr>
          <a:xfrm>
            <a:off x="1261800" y="1828800"/>
            <a:ext cx="8595000" cy="43509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itle, 2 Content">
    <p:spTree>
      <p:nvGrpSpPr>
        <p:cNvPr id="19" name="Shape 19"/>
        <p:cNvGrpSpPr/>
        <p:nvPr/>
      </p:nvGrpSpPr>
      <p:grpSpPr>
        <a:xfrm>
          <a:off x="0" y="0"/>
          <a:ext cx="0" cy="0"/>
          <a:chOff x="0" y="0"/>
          <a:chExt cx="0" cy="0"/>
        </a:xfrm>
      </p:grpSpPr>
      <p:sp>
        <p:nvSpPr>
          <p:cNvPr id="20" name="Shape 20"/>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21" name="Shape 21"/>
          <p:cNvSpPr txBox="1"/>
          <p:nvPr>
            <p:ph idx="1" type="body"/>
          </p:nvPr>
        </p:nvSpPr>
        <p:spPr>
          <a:xfrm>
            <a:off x="1261800"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
        <p:nvSpPr>
          <p:cNvPr id="22" name="Shape 22"/>
          <p:cNvSpPr txBox="1"/>
          <p:nvPr>
            <p:ph idx="2" type="body"/>
          </p:nvPr>
        </p:nvSpPr>
        <p:spPr>
          <a:xfrm>
            <a:off x="5666039"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Content">
    <p:spTree>
      <p:nvGrpSpPr>
        <p:cNvPr id="301" name="Shape 301"/>
        <p:cNvGrpSpPr/>
        <p:nvPr/>
      </p:nvGrpSpPr>
      <p:grpSpPr>
        <a:xfrm>
          <a:off x="0" y="0"/>
          <a:ext cx="0" cy="0"/>
          <a:chOff x="0" y="0"/>
          <a:chExt cx="0" cy="0"/>
        </a:xfrm>
      </p:grpSpPr>
      <p:sp>
        <p:nvSpPr>
          <p:cNvPr id="302" name="Shape 302"/>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03" name="Shape 303"/>
          <p:cNvSpPr txBox="1"/>
          <p:nvPr>
            <p:ph idx="1"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4" name="Shape 304"/>
        <p:cNvGrpSpPr/>
        <p:nvPr/>
      </p:nvGrpSpPr>
      <p:grpSpPr>
        <a:xfrm>
          <a:off x="0" y="0"/>
          <a:ext cx="0" cy="0"/>
          <a:chOff x="0" y="0"/>
          <a:chExt cx="0" cy="0"/>
        </a:xfrm>
      </p:grpSpPr>
      <p:sp>
        <p:nvSpPr>
          <p:cNvPr id="305" name="Shape 305"/>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nly">
  <p:cSld name="Centered Text">
    <p:spTree>
      <p:nvGrpSpPr>
        <p:cNvPr id="306" name="Shape 306"/>
        <p:cNvGrpSpPr/>
        <p:nvPr/>
      </p:nvGrpSpPr>
      <p:grpSpPr>
        <a:xfrm>
          <a:off x="0" y="0"/>
          <a:ext cx="0" cy="0"/>
          <a:chOff x="0" y="0"/>
          <a:chExt cx="0" cy="0"/>
        </a:xfrm>
      </p:grpSpPr>
      <p:sp>
        <p:nvSpPr>
          <p:cNvPr id="307" name="Shape 307"/>
          <p:cNvSpPr txBox="1"/>
          <p:nvPr>
            <p:ph idx="1" type="subTitle"/>
          </p:nvPr>
        </p:nvSpPr>
        <p:spPr>
          <a:xfrm>
            <a:off x="1261800" y="365760"/>
            <a:ext cx="9692280" cy="614411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AndObj">
  <p:cSld name="Title, 2 Content and Content">
    <p:spTree>
      <p:nvGrpSpPr>
        <p:cNvPr id="308" name="Shape 308"/>
        <p:cNvGrpSpPr/>
        <p:nvPr/>
      </p:nvGrpSpPr>
      <p:grpSpPr>
        <a:xfrm>
          <a:off x="0" y="0"/>
          <a:ext cx="0" cy="0"/>
          <a:chOff x="0" y="0"/>
          <a:chExt cx="0" cy="0"/>
        </a:xfrm>
      </p:grpSpPr>
      <p:sp>
        <p:nvSpPr>
          <p:cNvPr id="309" name="Shape 309"/>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10" name="Shape 310"/>
          <p:cNvSpPr txBox="1"/>
          <p:nvPr>
            <p:ph idx="1" type="body"/>
          </p:nvPr>
        </p:nvSpPr>
        <p:spPr>
          <a:xfrm>
            <a:off x="1261800"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11" name="Shape 311"/>
          <p:cNvSpPr txBox="1"/>
          <p:nvPr>
            <p:ph idx="2" type="body"/>
          </p:nvPr>
        </p:nvSpPr>
        <p:spPr>
          <a:xfrm>
            <a:off x="1261800"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12" name="Shape 312"/>
          <p:cNvSpPr txBox="1"/>
          <p:nvPr>
            <p:ph idx="3" type="body"/>
          </p:nvPr>
        </p:nvSpPr>
        <p:spPr>
          <a:xfrm>
            <a:off x="5666039"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AndTwoObj">
  <p:cSld name="Title Content and 2 Content">
    <p:spTree>
      <p:nvGrpSpPr>
        <p:cNvPr id="313" name="Shape 313"/>
        <p:cNvGrpSpPr/>
        <p:nvPr/>
      </p:nvGrpSpPr>
      <p:grpSpPr>
        <a:xfrm>
          <a:off x="0" y="0"/>
          <a:ext cx="0" cy="0"/>
          <a:chOff x="0" y="0"/>
          <a:chExt cx="0" cy="0"/>
        </a:xfrm>
      </p:grpSpPr>
      <p:sp>
        <p:nvSpPr>
          <p:cNvPr id="314" name="Shape 314"/>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15" name="Shape 315"/>
          <p:cNvSpPr txBox="1"/>
          <p:nvPr>
            <p:ph idx="1" type="body"/>
          </p:nvPr>
        </p:nvSpPr>
        <p:spPr>
          <a:xfrm>
            <a:off x="1261800"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
        <p:nvSpPr>
          <p:cNvPr id="316" name="Shape 316"/>
          <p:cNvSpPr txBox="1"/>
          <p:nvPr>
            <p:ph idx="2" type="body"/>
          </p:nvPr>
        </p:nvSpPr>
        <p:spPr>
          <a:xfrm>
            <a:off x="5666039"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17" name="Shape 317"/>
          <p:cNvSpPr txBox="1"/>
          <p:nvPr>
            <p:ph idx="3" type="body"/>
          </p:nvPr>
        </p:nvSpPr>
        <p:spPr>
          <a:xfrm>
            <a:off x="5666039"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OverTx">
  <p:cSld name="Title, 2 Content over Content">
    <p:spTree>
      <p:nvGrpSpPr>
        <p:cNvPr id="318" name="Shape 318"/>
        <p:cNvGrpSpPr/>
        <p:nvPr/>
      </p:nvGrpSpPr>
      <p:grpSpPr>
        <a:xfrm>
          <a:off x="0" y="0"/>
          <a:ext cx="0" cy="0"/>
          <a:chOff x="0" y="0"/>
          <a:chExt cx="0" cy="0"/>
        </a:xfrm>
      </p:grpSpPr>
      <p:sp>
        <p:nvSpPr>
          <p:cNvPr id="319" name="Shape 319"/>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20" name="Shape 320"/>
          <p:cNvSpPr txBox="1"/>
          <p:nvPr>
            <p:ph idx="1" type="body"/>
          </p:nvPr>
        </p:nvSpPr>
        <p:spPr>
          <a:xfrm>
            <a:off x="1261800"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21" name="Shape 321"/>
          <p:cNvSpPr txBox="1"/>
          <p:nvPr>
            <p:ph idx="2" type="body"/>
          </p:nvPr>
        </p:nvSpPr>
        <p:spPr>
          <a:xfrm>
            <a:off x="5666039"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22" name="Shape 322"/>
          <p:cNvSpPr txBox="1"/>
          <p:nvPr>
            <p:ph idx="3" type="body"/>
          </p:nvPr>
        </p:nvSpPr>
        <p:spPr>
          <a:xfrm>
            <a:off x="1261800" y="4101480"/>
            <a:ext cx="8595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verTx">
  <p:cSld name="Title, Content over Content">
    <p:spTree>
      <p:nvGrpSpPr>
        <p:cNvPr id="323" name="Shape 323"/>
        <p:cNvGrpSpPr/>
        <p:nvPr/>
      </p:nvGrpSpPr>
      <p:grpSpPr>
        <a:xfrm>
          <a:off x="0" y="0"/>
          <a:ext cx="0" cy="0"/>
          <a:chOff x="0" y="0"/>
          <a:chExt cx="0" cy="0"/>
        </a:xfrm>
      </p:grpSpPr>
      <p:sp>
        <p:nvSpPr>
          <p:cNvPr id="324" name="Shape 324"/>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25" name="Shape 325"/>
          <p:cNvSpPr txBox="1"/>
          <p:nvPr>
            <p:ph idx="1" type="body"/>
          </p:nvPr>
        </p:nvSpPr>
        <p:spPr>
          <a:xfrm>
            <a:off x="1261800" y="1828800"/>
            <a:ext cx="8595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26" name="Shape 326"/>
          <p:cNvSpPr txBox="1"/>
          <p:nvPr>
            <p:ph idx="2" type="body"/>
          </p:nvPr>
        </p:nvSpPr>
        <p:spPr>
          <a:xfrm>
            <a:off x="1261800" y="4101480"/>
            <a:ext cx="8595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fourObj">
  <p:cSld name="Title, 4 Content">
    <p:spTree>
      <p:nvGrpSpPr>
        <p:cNvPr id="327" name="Shape 327"/>
        <p:cNvGrpSpPr/>
        <p:nvPr/>
      </p:nvGrpSpPr>
      <p:grpSpPr>
        <a:xfrm>
          <a:off x="0" y="0"/>
          <a:ext cx="0" cy="0"/>
          <a:chOff x="0" y="0"/>
          <a:chExt cx="0" cy="0"/>
        </a:xfrm>
      </p:grpSpPr>
      <p:sp>
        <p:nvSpPr>
          <p:cNvPr id="328" name="Shape 328"/>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29" name="Shape 329"/>
          <p:cNvSpPr txBox="1"/>
          <p:nvPr>
            <p:ph idx="1" type="body"/>
          </p:nvPr>
        </p:nvSpPr>
        <p:spPr>
          <a:xfrm>
            <a:off x="1261800"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30" name="Shape 330"/>
          <p:cNvSpPr txBox="1"/>
          <p:nvPr>
            <p:ph idx="2" type="body"/>
          </p:nvPr>
        </p:nvSpPr>
        <p:spPr>
          <a:xfrm>
            <a:off x="5666039"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31" name="Shape 331"/>
          <p:cNvSpPr txBox="1"/>
          <p:nvPr>
            <p:ph idx="3" type="body"/>
          </p:nvPr>
        </p:nvSpPr>
        <p:spPr>
          <a:xfrm>
            <a:off x="5666039"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32" name="Shape 332"/>
          <p:cNvSpPr txBox="1"/>
          <p:nvPr>
            <p:ph idx="4" type="body"/>
          </p:nvPr>
        </p:nvSpPr>
        <p:spPr>
          <a:xfrm>
            <a:off x="1261800"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6 Content">
    <p:spTree>
      <p:nvGrpSpPr>
        <p:cNvPr id="333" name="Shape 333"/>
        <p:cNvGrpSpPr/>
        <p:nvPr/>
      </p:nvGrpSpPr>
      <p:grpSpPr>
        <a:xfrm>
          <a:off x="0" y="0"/>
          <a:ext cx="0" cy="0"/>
          <a:chOff x="0" y="0"/>
          <a:chExt cx="0" cy="0"/>
        </a:xfrm>
      </p:grpSpPr>
      <p:sp>
        <p:nvSpPr>
          <p:cNvPr id="334" name="Shape 334"/>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35" name="Shape 335"/>
          <p:cNvSpPr txBox="1"/>
          <p:nvPr>
            <p:ph idx="1"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buNone/>
              <a:defRPr/>
            </a:lvl1pPr>
          </a:lstStyle>
          <a:p/>
        </p:txBody>
      </p:sp>
      <p:sp>
        <p:nvSpPr>
          <p:cNvPr id="336" name="Shape 336"/>
          <p:cNvSpPr txBox="1"/>
          <p:nvPr>
            <p:ph idx="2"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buNone/>
              <a:defRPr/>
            </a:lvl1pPr>
          </a:lstStyle>
          <a:p/>
        </p:txBody>
      </p:sp>
      <p:pic>
        <p:nvPicPr>
          <p:cNvPr id="337" name="Shape 337"/>
          <p:cNvPicPr preferRelativeResize="0"/>
          <p:nvPr/>
        </p:nvPicPr>
        <p:blipFill rotWithShape="1">
          <a:blip r:embed="rId2">
            <a:alphaModFix/>
          </a:blip>
          <a:srcRect b="0" l="0" r="0" t="0"/>
          <a:stretch/>
        </p:blipFill>
        <p:spPr>
          <a:xfrm>
            <a:off x="2832480" y="1828800"/>
            <a:ext cx="5452919" cy="4350960"/>
          </a:xfrm>
          <a:prstGeom prst="rect">
            <a:avLst/>
          </a:prstGeom>
          <a:noFill/>
          <a:ln>
            <a:noFill/>
          </a:ln>
        </p:spPr>
      </p:pic>
      <p:pic>
        <p:nvPicPr>
          <p:cNvPr id="338" name="Shape 338"/>
          <p:cNvPicPr preferRelativeResize="0"/>
          <p:nvPr/>
        </p:nvPicPr>
        <p:blipFill rotWithShape="1">
          <a:blip r:embed="rId2">
            <a:alphaModFix/>
          </a:blip>
          <a:srcRect b="0" l="0" r="0" t="0"/>
          <a:stretch/>
        </p:blipFill>
        <p:spPr>
          <a:xfrm>
            <a:off x="2832480" y="1828800"/>
            <a:ext cx="5452919" cy="4350960"/>
          </a:xfrm>
          <a:prstGeom prst="rect">
            <a:avLst/>
          </a:prstGeom>
          <a:noFill/>
          <a:ln>
            <a:noFill/>
          </a:ln>
        </p:spPr>
      </p:pic>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Slide">
    <p:spTree>
      <p:nvGrpSpPr>
        <p:cNvPr id="561" name="Shape 5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3" name="Shape 23"/>
        <p:cNvGrpSpPr/>
        <p:nvPr/>
      </p:nvGrpSpPr>
      <p:grpSpPr>
        <a:xfrm>
          <a:off x="0" y="0"/>
          <a:ext cx="0" cy="0"/>
          <a:chOff x="0" y="0"/>
          <a:chExt cx="0" cy="0"/>
        </a:xfrm>
      </p:grpSpPr>
      <p:sp>
        <p:nvSpPr>
          <p:cNvPr id="24" name="Shape 24"/>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Slide">
    <p:spTree>
      <p:nvGrpSpPr>
        <p:cNvPr id="562" name="Shape 562"/>
        <p:cNvGrpSpPr/>
        <p:nvPr/>
      </p:nvGrpSpPr>
      <p:grpSpPr>
        <a:xfrm>
          <a:off x="0" y="0"/>
          <a:ext cx="0" cy="0"/>
          <a:chOff x="0" y="0"/>
          <a:chExt cx="0" cy="0"/>
        </a:xfrm>
      </p:grpSpPr>
      <p:sp>
        <p:nvSpPr>
          <p:cNvPr id="563" name="Shape 563"/>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64" name="Shape 564"/>
          <p:cNvSpPr txBox="1"/>
          <p:nvPr>
            <p:ph idx="1" type="subTitle"/>
          </p:nvPr>
        </p:nvSpPr>
        <p:spPr>
          <a:xfrm>
            <a:off x="609479" y="1604520"/>
            <a:ext cx="10972440" cy="397728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Content">
    <p:spTree>
      <p:nvGrpSpPr>
        <p:cNvPr id="565" name="Shape 565"/>
        <p:cNvGrpSpPr/>
        <p:nvPr/>
      </p:nvGrpSpPr>
      <p:grpSpPr>
        <a:xfrm>
          <a:off x="0" y="0"/>
          <a:ext cx="0" cy="0"/>
          <a:chOff x="0" y="0"/>
          <a:chExt cx="0" cy="0"/>
        </a:xfrm>
      </p:grpSpPr>
      <p:sp>
        <p:nvSpPr>
          <p:cNvPr id="566" name="Shape 566"/>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67" name="Shape 567"/>
          <p:cNvSpPr txBox="1"/>
          <p:nvPr>
            <p:ph idx="1"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itle, 2 Content">
    <p:spTree>
      <p:nvGrpSpPr>
        <p:cNvPr id="568" name="Shape 568"/>
        <p:cNvGrpSpPr/>
        <p:nvPr/>
      </p:nvGrpSpPr>
      <p:grpSpPr>
        <a:xfrm>
          <a:off x="0" y="0"/>
          <a:ext cx="0" cy="0"/>
          <a:chOff x="0" y="0"/>
          <a:chExt cx="0" cy="0"/>
        </a:xfrm>
      </p:grpSpPr>
      <p:sp>
        <p:nvSpPr>
          <p:cNvPr id="569" name="Shape 569"/>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70" name="Shape 570"/>
          <p:cNvSpPr txBox="1"/>
          <p:nvPr>
            <p:ph idx="1" type="body"/>
          </p:nvPr>
        </p:nvSpPr>
        <p:spPr>
          <a:xfrm>
            <a:off x="609479"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
        <p:nvSpPr>
          <p:cNvPr id="571" name="Shape 571"/>
          <p:cNvSpPr txBox="1"/>
          <p:nvPr>
            <p:ph idx="2" type="body"/>
          </p:nvPr>
        </p:nvSpPr>
        <p:spPr>
          <a:xfrm>
            <a:off x="6231960"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72" name="Shape 572"/>
        <p:cNvGrpSpPr/>
        <p:nvPr/>
      </p:nvGrpSpPr>
      <p:grpSpPr>
        <a:xfrm>
          <a:off x="0" y="0"/>
          <a:ext cx="0" cy="0"/>
          <a:chOff x="0" y="0"/>
          <a:chExt cx="0" cy="0"/>
        </a:xfrm>
      </p:grpSpPr>
      <p:sp>
        <p:nvSpPr>
          <p:cNvPr id="573" name="Shape 573"/>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nly">
  <p:cSld name="Centered Text">
    <p:spTree>
      <p:nvGrpSpPr>
        <p:cNvPr id="574" name="Shape 574"/>
        <p:cNvGrpSpPr/>
        <p:nvPr/>
      </p:nvGrpSpPr>
      <p:grpSpPr>
        <a:xfrm>
          <a:off x="0" y="0"/>
          <a:ext cx="0" cy="0"/>
          <a:chOff x="0" y="0"/>
          <a:chExt cx="0" cy="0"/>
        </a:xfrm>
      </p:grpSpPr>
      <p:sp>
        <p:nvSpPr>
          <p:cNvPr id="575" name="Shape 575"/>
          <p:cNvSpPr txBox="1"/>
          <p:nvPr>
            <p:ph idx="1" type="subTitle"/>
          </p:nvPr>
        </p:nvSpPr>
        <p:spPr>
          <a:xfrm>
            <a:off x="609479" y="273600"/>
            <a:ext cx="10972440" cy="530783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AndObj">
  <p:cSld name="Title, 2 Content and Content">
    <p:spTree>
      <p:nvGrpSpPr>
        <p:cNvPr id="576" name="Shape 576"/>
        <p:cNvGrpSpPr/>
        <p:nvPr/>
      </p:nvGrpSpPr>
      <p:grpSpPr>
        <a:xfrm>
          <a:off x="0" y="0"/>
          <a:ext cx="0" cy="0"/>
          <a:chOff x="0" y="0"/>
          <a:chExt cx="0" cy="0"/>
        </a:xfrm>
      </p:grpSpPr>
      <p:sp>
        <p:nvSpPr>
          <p:cNvPr id="577" name="Shape 577"/>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78" name="Shape 578"/>
          <p:cNvSpPr txBox="1"/>
          <p:nvPr>
            <p:ph idx="1" type="body"/>
          </p:nvPr>
        </p:nvSpPr>
        <p:spPr>
          <a:xfrm>
            <a:off x="609479"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79" name="Shape 579"/>
          <p:cNvSpPr txBox="1"/>
          <p:nvPr>
            <p:ph idx="2" type="body"/>
          </p:nvPr>
        </p:nvSpPr>
        <p:spPr>
          <a:xfrm>
            <a:off x="609479"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80" name="Shape 580"/>
          <p:cNvSpPr txBox="1"/>
          <p:nvPr>
            <p:ph idx="3" type="body"/>
          </p:nvPr>
        </p:nvSpPr>
        <p:spPr>
          <a:xfrm>
            <a:off x="6231960"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AndTwoObj">
  <p:cSld name="Title Content and 2 Content">
    <p:spTree>
      <p:nvGrpSpPr>
        <p:cNvPr id="581" name="Shape 581"/>
        <p:cNvGrpSpPr/>
        <p:nvPr/>
      </p:nvGrpSpPr>
      <p:grpSpPr>
        <a:xfrm>
          <a:off x="0" y="0"/>
          <a:ext cx="0" cy="0"/>
          <a:chOff x="0" y="0"/>
          <a:chExt cx="0" cy="0"/>
        </a:xfrm>
      </p:grpSpPr>
      <p:sp>
        <p:nvSpPr>
          <p:cNvPr id="582" name="Shape 582"/>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83" name="Shape 583"/>
          <p:cNvSpPr txBox="1"/>
          <p:nvPr>
            <p:ph idx="1" type="body"/>
          </p:nvPr>
        </p:nvSpPr>
        <p:spPr>
          <a:xfrm>
            <a:off x="609479"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
        <p:nvSpPr>
          <p:cNvPr id="584" name="Shape 584"/>
          <p:cNvSpPr txBox="1"/>
          <p:nvPr>
            <p:ph idx="2" type="body"/>
          </p:nvPr>
        </p:nvSpPr>
        <p:spPr>
          <a:xfrm>
            <a:off x="6231960"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85" name="Shape 585"/>
          <p:cNvSpPr txBox="1"/>
          <p:nvPr>
            <p:ph idx="3" type="body"/>
          </p:nvPr>
        </p:nvSpPr>
        <p:spPr>
          <a:xfrm>
            <a:off x="6231960"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OverTx">
  <p:cSld name="Title, 2 Content over Content">
    <p:spTree>
      <p:nvGrpSpPr>
        <p:cNvPr id="586" name="Shape 586"/>
        <p:cNvGrpSpPr/>
        <p:nvPr/>
      </p:nvGrpSpPr>
      <p:grpSpPr>
        <a:xfrm>
          <a:off x="0" y="0"/>
          <a:ext cx="0" cy="0"/>
          <a:chOff x="0" y="0"/>
          <a:chExt cx="0" cy="0"/>
        </a:xfrm>
      </p:grpSpPr>
      <p:sp>
        <p:nvSpPr>
          <p:cNvPr id="587" name="Shape 587"/>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88" name="Shape 588"/>
          <p:cNvSpPr txBox="1"/>
          <p:nvPr>
            <p:ph idx="1" type="body"/>
          </p:nvPr>
        </p:nvSpPr>
        <p:spPr>
          <a:xfrm>
            <a:off x="609479"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89" name="Shape 589"/>
          <p:cNvSpPr txBox="1"/>
          <p:nvPr>
            <p:ph idx="2" type="body"/>
          </p:nvPr>
        </p:nvSpPr>
        <p:spPr>
          <a:xfrm>
            <a:off x="6231960"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90" name="Shape 590"/>
          <p:cNvSpPr txBox="1"/>
          <p:nvPr>
            <p:ph idx="3" type="body"/>
          </p:nvPr>
        </p:nvSpPr>
        <p:spPr>
          <a:xfrm>
            <a:off x="609479" y="3682080"/>
            <a:ext cx="10972440"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verTx">
  <p:cSld name="Title, Content over Content">
    <p:spTree>
      <p:nvGrpSpPr>
        <p:cNvPr id="591" name="Shape 591"/>
        <p:cNvGrpSpPr/>
        <p:nvPr/>
      </p:nvGrpSpPr>
      <p:grpSpPr>
        <a:xfrm>
          <a:off x="0" y="0"/>
          <a:ext cx="0" cy="0"/>
          <a:chOff x="0" y="0"/>
          <a:chExt cx="0" cy="0"/>
        </a:xfrm>
      </p:grpSpPr>
      <p:sp>
        <p:nvSpPr>
          <p:cNvPr id="592" name="Shape 592"/>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93" name="Shape 593"/>
          <p:cNvSpPr txBox="1"/>
          <p:nvPr>
            <p:ph idx="1" type="body"/>
          </p:nvPr>
        </p:nvSpPr>
        <p:spPr>
          <a:xfrm>
            <a:off x="609479" y="1604520"/>
            <a:ext cx="10972440"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94" name="Shape 594"/>
          <p:cNvSpPr txBox="1"/>
          <p:nvPr>
            <p:ph idx="2" type="body"/>
          </p:nvPr>
        </p:nvSpPr>
        <p:spPr>
          <a:xfrm>
            <a:off x="609479" y="3682080"/>
            <a:ext cx="10972440"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fourObj">
  <p:cSld name="Title, 4 Content">
    <p:spTree>
      <p:nvGrpSpPr>
        <p:cNvPr id="595" name="Shape 595"/>
        <p:cNvGrpSpPr/>
        <p:nvPr/>
      </p:nvGrpSpPr>
      <p:grpSpPr>
        <a:xfrm>
          <a:off x="0" y="0"/>
          <a:ext cx="0" cy="0"/>
          <a:chOff x="0" y="0"/>
          <a:chExt cx="0" cy="0"/>
        </a:xfrm>
      </p:grpSpPr>
      <p:sp>
        <p:nvSpPr>
          <p:cNvPr id="596" name="Shape 596"/>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597" name="Shape 597"/>
          <p:cNvSpPr txBox="1"/>
          <p:nvPr>
            <p:ph idx="1" type="body"/>
          </p:nvPr>
        </p:nvSpPr>
        <p:spPr>
          <a:xfrm>
            <a:off x="609479"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98" name="Shape 598"/>
          <p:cNvSpPr txBox="1"/>
          <p:nvPr>
            <p:ph idx="2" type="body"/>
          </p:nvPr>
        </p:nvSpPr>
        <p:spPr>
          <a:xfrm>
            <a:off x="6231960"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599" name="Shape 599"/>
          <p:cNvSpPr txBox="1"/>
          <p:nvPr>
            <p:ph idx="3" type="body"/>
          </p:nvPr>
        </p:nvSpPr>
        <p:spPr>
          <a:xfrm>
            <a:off x="6231960"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00" name="Shape 600"/>
          <p:cNvSpPr txBox="1"/>
          <p:nvPr>
            <p:ph idx="4" type="body"/>
          </p:nvPr>
        </p:nvSpPr>
        <p:spPr>
          <a:xfrm>
            <a:off x="609479"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nly">
  <p:cSld name="Centered Text">
    <p:spTree>
      <p:nvGrpSpPr>
        <p:cNvPr id="25" name="Shape 25"/>
        <p:cNvGrpSpPr/>
        <p:nvPr/>
      </p:nvGrpSpPr>
      <p:grpSpPr>
        <a:xfrm>
          <a:off x="0" y="0"/>
          <a:ext cx="0" cy="0"/>
          <a:chOff x="0" y="0"/>
          <a:chExt cx="0" cy="0"/>
        </a:xfrm>
      </p:grpSpPr>
      <p:sp>
        <p:nvSpPr>
          <p:cNvPr id="26" name="Shape 26"/>
          <p:cNvSpPr txBox="1"/>
          <p:nvPr>
            <p:ph idx="1" type="subTitle"/>
          </p:nvPr>
        </p:nvSpPr>
        <p:spPr>
          <a:xfrm>
            <a:off x="1261800" y="365760"/>
            <a:ext cx="9692280" cy="614411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6 Content">
    <p:spTree>
      <p:nvGrpSpPr>
        <p:cNvPr id="601" name="Shape 601"/>
        <p:cNvGrpSpPr/>
        <p:nvPr/>
      </p:nvGrpSpPr>
      <p:grpSpPr>
        <a:xfrm>
          <a:off x="0" y="0"/>
          <a:ext cx="0" cy="0"/>
          <a:chOff x="0" y="0"/>
          <a:chExt cx="0" cy="0"/>
        </a:xfrm>
      </p:grpSpPr>
      <p:sp>
        <p:nvSpPr>
          <p:cNvPr id="602" name="Shape 602"/>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03" name="Shape 603"/>
          <p:cNvSpPr txBox="1"/>
          <p:nvPr>
            <p:ph idx="1"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buNone/>
              <a:defRPr/>
            </a:lvl1pPr>
          </a:lstStyle>
          <a:p/>
        </p:txBody>
      </p:sp>
      <p:sp>
        <p:nvSpPr>
          <p:cNvPr id="604" name="Shape 604"/>
          <p:cNvSpPr txBox="1"/>
          <p:nvPr>
            <p:ph idx="2"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buNone/>
              <a:defRPr/>
            </a:lvl1pPr>
          </a:lstStyle>
          <a:p/>
        </p:txBody>
      </p:sp>
      <p:pic>
        <p:nvPicPr>
          <p:cNvPr id="605" name="Shape 605"/>
          <p:cNvPicPr preferRelativeResize="0"/>
          <p:nvPr/>
        </p:nvPicPr>
        <p:blipFill rotWithShape="1">
          <a:blip r:embed="rId2">
            <a:alphaModFix/>
          </a:blip>
          <a:srcRect b="0" l="0" r="0" t="0"/>
          <a:stretch/>
        </p:blipFill>
        <p:spPr>
          <a:xfrm>
            <a:off x="3602880" y="1604520"/>
            <a:ext cx="4984920" cy="3977280"/>
          </a:xfrm>
          <a:prstGeom prst="rect">
            <a:avLst/>
          </a:prstGeom>
          <a:noFill/>
          <a:ln>
            <a:noFill/>
          </a:ln>
        </p:spPr>
      </p:pic>
      <p:pic>
        <p:nvPicPr>
          <p:cNvPr id="606" name="Shape 606"/>
          <p:cNvPicPr preferRelativeResize="0"/>
          <p:nvPr/>
        </p:nvPicPr>
        <p:blipFill rotWithShape="1">
          <a:blip r:embed="rId2">
            <a:alphaModFix/>
          </a:blip>
          <a:srcRect b="0" l="0" r="0" t="0"/>
          <a:stretch/>
        </p:blipFill>
        <p:spPr>
          <a:xfrm>
            <a:off x="3602880" y="1604520"/>
            <a:ext cx="4984920" cy="3977280"/>
          </a:xfrm>
          <a:prstGeom prst="rect">
            <a:avLst/>
          </a:prstGeom>
          <a:noFill/>
          <a:ln>
            <a:noFill/>
          </a:ln>
        </p:spPr>
      </p:pic>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Slide">
    <p:spTree>
      <p:nvGrpSpPr>
        <p:cNvPr id="618" name="Shape 618"/>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Slide">
    <p:spTree>
      <p:nvGrpSpPr>
        <p:cNvPr id="619" name="Shape 619"/>
        <p:cNvGrpSpPr/>
        <p:nvPr/>
      </p:nvGrpSpPr>
      <p:grpSpPr>
        <a:xfrm>
          <a:off x="0" y="0"/>
          <a:ext cx="0" cy="0"/>
          <a:chOff x="0" y="0"/>
          <a:chExt cx="0" cy="0"/>
        </a:xfrm>
      </p:grpSpPr>
      <p:sp>
        <p:nvSpPr>
          <p:cNvPr id="620" name="Shape 620"/>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21" name="Shape 621"/>
          <p:cNvSpPr txBox="1"/>
          <p:nvPr>
            <p:ph idx="1" type="subTitle"/>
          </p:nvPr>
        </p:nvSpPr>
        <p:spPr>
          <a:xfrm>
            <a:off x="609479" y="1604520"/>
            <a:ext cx="10972440" cy="397728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Content">
    <p:spTree>
      <p:nvGrpSpPr>
        <p:cNvPr id="622" name="Shape 622"/>
        <p:cNvGrpSpPr/>
        <p:nvPr/>
      </p:nvGrpSpPr>
      <p:grpSpPr>
        <a:xfrm>
          <a:off x="0" y="0"/>
          <a:ext cx="0" cy="0"/>
          <a:chOff x="0" y="0"/>
          <a:chExt cx="0" cy="0"/>
        </a:xfrm>
      </p:grpSpPr>
      <p:sp>
        <p:nvSpPr>
          <p:cNvPr id="623" name="Shape 623"/>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24" name="Shape 624"/>
          <p:cNvSpPr txBox="1"/>
          <p:nvPr>
            <p:ph idx="1"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itle, 2 Content">
    <p:spTree>
      <p:nvGrpSpPr>
        <p:cNvPr id="625" name="Shape 625"/>
        <p:cNvGrpSpPr/>
        <p:nvPr/>
      </p:nvGrpSpPr>
      <p:grpSpPr>
        <a:xfrm>
          <a:off x="0" y="0"/>
          <a:ext cx="0" cy="0"/>
          <a:chOff x="0" y="0"/>
          <a:chExt cx="0" cy="0"/>
        </a:xfrm>
      </p:grpSpPr>
      <p:sp>
        <p:nvSpPr>
          <p:cNvPr id="626" name="Shape 626"/>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27" name="Shape 627"/>
          <p:cNvSpPr txBox="1"/>
          <p:nvPr>
            <p:ph idx="1" type="body"/>
          </p:nvPr>
        </p:nvSpPr>
        <p:spPr>
          <a:xfrm>
            <a:off x="609479"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
        <p:nvSpPr>
          <p:cNvPr id="628" name="Shape 628"/>
          <p:cNvSpPr txBox="1"/>
          <p:nvPr>
            <p:ph idx="2" type="body"/>
          </p:nvPr>
        </p:nvSpPr>
        <p:spPr>
          <a:xfrm>
            <a:off x="6231960"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29" name="Shape 629"/>
        <p:cNvGrpSpPr/>
        <p:nvPr/>
      </p:nvGrpSpPr>
      <p:grpSpPr>
        <a:xfrm>
          <a:off x="0" y="0"/>
          <a:ext cx="0" cy="0"/>
          <a:chOff x="0" y="0"/>
          <a:chExt cx="0" cy="0"/>
        </a:xfrm>
      </p:grpSpPr>
      <p:sp>
        <p:nvSpPr>
          <p:cNvPr id="630" name="Shape 630"/>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nly">
  <p:cSld name="Centered Text">
    <p:spTree>
      <p:nvGrpSpPr>
        <p:cNvPr id="631" name="Shape 631"/>
        <p:cNvGrpSpPr/>
        <p:nvPr/>
      </p:nvGrpSpPr>
      <p:grpSpPr>
        <a:xfrm>
          <a:off x="0" y="0"/>
          <a:ext cx="0" cy="0"/>
          <a:chOff x="0" y="0"/>
          <a:chExt cx="0" cy="0"/>
        </a:xfrm>
      </p:grpSpPr>
      <p:sp>
        <p:nvSpPr>
          <p:cNvPr id="632" name="Shape 632"/>
          <p:cNvSpPr txBox="1"/>
          <p:nvPr>
            <p:ph idx="1" type="subTitle"/>
          </p:nvPr>
        </p:nvSpPr>
        <p:spPr>
          <a:xfrm>
            <a:off x="609479" y="273600"/>
            <a:ext cx="10972440" cy="530783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AndObj">
  <p:cSld name="Title, 2 Content and Content">
    <p:spTree>
      <p:nvGrpSpPr>
        <p:cNvPr id="633" name="Shape 633"/>
        <p:cNvGrpSpPr/>
        <p:nvPr/>
      </p:nvGrpSpPr>
      <p:grpSpPr>
        <a:xfrm>
          <a:off x="0" y="0"/>
          <a:ext cx="0" cy="0"/>
          <a:chOff x="0" y="0"/>
          <a:chExt cx="0" cy="0"/>
        </a:xfrm>
      </p:grpSpPr>
      <p:sp>
        <p:nvSpPr>
          <p:cNvPr id="634" name="Shape 634"/>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35" name="Shape 635"/>
          <p:cNvSpPr txBox="1"/>
          <p:nvPr>
            <p:ph idx="1" type="body"/>
          </p:nvPr>
        </p:nvSpPr>
        <p:spPr>
          <a:xfrm>
            <a:off x="609479"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36" name="Shape 636"/>
          <p:cNvSpPr txBox="1"/>
          <p:nvPr>
            <p:ph idx="2" type="body"/>
          </p:nvPr>
        </p:nvSpPr>
        <p:spPr>
          <a:xfrm>
            <a:off x="609479"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37" name="Shape 637"/>
          <p:cNvSpPr txBox="1"/>
          <p:nvPr>
            <p:ph idx="3" type="body"/>
          </p:nvPr>
        </p:nvSpPr>
        <p:spPr>
          <a:xfrm>
            <a:off x="6231960"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AndTwoObj">
  <p:cSld name="Title Content and 2 Content">
    <p:spTree>
      <p:nvGrpSpPr>
        <p:cNvPr id="638" name="Shape 638"/>
        <p:cNvGrpSpPr/>
        <p:nvPr/>
      </p:nvGrpSpPr>
      <p:grpSpPr>
        <a:xfrm>
          <a:off x="0" y="0"/>
          <a:ext cx="0" cy="0"/>
          <a:chOff x="0" y="0"/>
          <a:chExt cx="0" cy="0"/>
        </a:xfrm>
      </p:grpSpPr>
      <p:sp>
        <p:nvSpPr>
          <p:cNvPr id="639" name="Shape 639"/>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40" name="Shape 640"/>
          <p:cNvSpPr txBox="1"/>
          <p:nvPr>
            <p:ph idx="1" type="body"/>
          </p:nvPr>
        </p:nvSpPr>
        <p:spPr>
          <a:xfrm>
            <a:off x="609479" y="1604520"/>
            <a:ext cx="5354279" cy="3977280"/>
          </a:xfrm>
          <a:prstGeom prst="rect">
            <a:avLst/>
          </a:prstGeom>
          <a:noFill/>
          <a:ln>
            <a:noFill/>
          </a:ln>
        </p:spPr>
        <p:txBody>
          <a:bodyPr anchorCtr="0" anchor="ctr" bIns="91425" lIns="91425" rIns="91425" tIns="91425"/>
          <a:lstStyle>
            <a:lvl1pPr>
              <a:spcBef>
                <a:spcPts val="0"/>
              </a:spcBef>
              <a:buNone/>
              <a:defRPr/>
            </a:lvl1pPr>
          </a:lstStyle>
          <a:p/>
        </p:txBody>
      </p:sp>
      <p:sp>
        <p:nvSpPr>
          <p:cNvPr id="641" name="Shape 641"/>
          <p:cNvSpPr txBox="1"/>
          <p:nvPr>
            <p:ph idx="2" type="body"/>
          </p:nvPr>
        </p:nvSpPr>
        <p:spPr>
          <a:xfrm>
            <a:off x="6231960"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42" name="Shape 642"/>
          <p:cNvSpPr txBox="1"/>
          <p:nvPr>
            <p:ph idx="3" type="body"/>
          </p:nvPr>
        </p:nvSpPr>
        <p:spPr>
          <a:xfrm>
            <a:off x="6231960"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OverTx">
  <p:cSld name="Title, 2 Content over Content">
    <p:spTree>
      <p:nvGrpSpPr>
        <p:cNvPr id="643" name="Shape 643"/>
        <p:cNvGrpSpPr/>
        <p:nvPr/>
      </p:nvGrpSpPr>
      <p:grpSpPr>
        <a:xfrm>
          <a:off x="0" y="0"/>
          <a:ext cx="0" cy="0"/>
          <a:chOff x="0" y="0"/>
          <a:chExt cx="0" cy="0"/>
        </a:xfrm>
      </p:grpSpPr>
      <p:sp>
        <p:nvSpPr>
          <p:cNvPr id="644" name="Shape 644"/>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45" name="Shape 645"/>
          <p:cNvSpPr txBox="1"/>
          <p:nvPr>
            <p:ph idx="1" type="body"/>
          </p:nvPr>
        </p:nvSpPr>
        <p:spPr>
          <a:xfrm>
            <a:off x="609479"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46" name="Shape 646"/>
          <p:cNvSpPr txBox="1"/>
          <p:nvPr>
            <p:ph idx="2" type="body"/>
          </p:nvPr>
        </p:nvSpPr>
        <p:spPr>
          <a:xfrm>
            <a:off x="6231960"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47" name="Shape 647"/>
          <p:cNvSpPr txBox="1"/>
          <p:nvPr>
            <p:ph idx="3" type="body"/>
          </p:nvPr>
        </p:nvSpPr>
        <p:spPr>
          <a:xfrm>
            <a:off x="609479" y="3682080"/>
            <a:ext cx="10972440"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AndObj">
  <p:cSld name="Title, 2 Content and Content">
    <p:spTree>
      <p:nvGrpSpPr>
        <p:cNvPr id="27" name="Shape 27"/>
        <p:cNvGrpSpPr/>
        <p:nvPr/>
      </p:nvGrpSpPr>
      <p:grpSpPr>
        <a:xfrm>
          <a:off x="0" y="0"/>
          <a:ext cx="0" cy="0"/>
          <a:chOff x="0" y="0"/>
          <a:chExt cx="0" cy="0"/>
        </a:xfrm>
      </p:grpSpPr>
      <p:sp>
        <p:nvSpPr>
          <p:cNvPr id="28" name="Shape 28"/>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29" name="Shape 29"/>
          <p:cNvSpPr txBox="1"/>
          <p:nvPr>
            <p:ph idx="1" type="body"/>
          </p:nvPr>
        </p:nvSpPr>
        <p:spPr>
          <a:xfrm>
            <a:off x="1261800"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0" name="Shape 30"/>
          <p:cNvSpPr txBox="1"/>
          <p:nvPr>
            <p:ph idx="2" type="body"/>
          </p:nvPr>
        </p:nvSpPr>
        <p:spPr>
          <a:xfrm>
            <a:off x="1261800"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1" name="Shape 31"/>
          <p:cNvSpPr txBox="1"/>
          <p:nvPr>
            <p:ph idx="3" type="body"/>
          </p:nvPr>
        </p:nvSpPr>
        <p:spPr>
          <a:xfrm>
            <a:off x="5666039"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OverTx">
  <p:cSld name="Title, Content over Content">
    <p:spTree>
      <p:nvGrpSpPr>
        <p:cNvPr id="648" name="Shape 648"/>
        <p:cNvGrpSpPr/>
        <p:nvPr/>
      </p:nvGrpSpPr>
      <p:grpSpPr>
        <a:xfrm>
          <a:off x="0" y="0"/>
          <a:ext cx="0" cy="0"/>
          <a:chOff x="0" y="0"/>
          <a:chExt cx="0" cy="0"/>
        </a:xfrm>
      </p:grpSpPr>
      <p:sp>
        <p:nvSpPr>
          <p:cNvPr id="649" name="Shape 649"/>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50" name="Shape 650"/>
          <p:cNvSpPr txBox="1"/>
          <p:nvPr>
            <p:ph idx="1" type="body"/>
          </p:nvPr>
        </p:nvSpPr>
        <p:spPr>
          <a:xfrm>
            <a:off x="609479" y="1604520"/>
            <a:ext cx="10972440"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51" name="Shape 651"/>
          <p:cNvSpPr txBox="1"/>
          <p:nvPr>
            <p:ph idx="2" type="body"/>
          </p:nvPr>
        </p:nvSpPr>
        <p:spPr>
          <a:xfrm>
            <a:off x="609479" y="3682080"/>
            <a:ext cx="10972440"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fourObj">
  <p:cSld name="Title, 4 Content">
    <p:spTree>
      <p:nvGrpSpPr>
        <p:cNvPr id="652" name="Shape 652"/>
        <p:cNvGrpSpPr/>
        <p:nvPr/>
      </p:nvGrpSpPr>
      <p:grpSpPr>
        <a:xfrm>
          <a:off x="0" y="0"/>
          <a:ext cx="0" cy="0"/>
          <a:chOff x="0" y="0"/>
          <a:chExt cx="0" cy="0"/>
        </a:xfrm>
      </p:grpSpPr>
      <p:sp>
        <p:nvSpPr>
          <p:cNvPr id="653" name="Shape 653"/>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54" name="Shape 654"/>
          <p:cNvSpPr txBox="1"/>
          <p:nvPr>
            <p:ph idx="1" type="body"/>
          </p:nvPr>
        </p:nvSpPr>
        <p:spPr>
          <a:xfrm>
            <a:off x="609479"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55" name="Shape 655"/>
          <p:cNvSpPr txBox="1"/>
          <p:nvPr>
            <p:ph idx="2" type="body"/>
          </p:nvPr>
        </p:nvSpPr>
        <p:spPr>
          <a:xfrm>
            <a:off x="6231960" y="160452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56" name="Shape 656"/>
          <p:cNvSpPr txBox="1"/>
          <p:nvPr>
            <p:ph idx="3" type="body"/>
          </p:nvPr>
        </p:nvSpPr>
        <p:spPr>
          <a:xfrm>
            <a:off x="6231960"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
        <p:nvSpPr>
          <p:cNvPr id="657" name="Shape 657"/>
          <p:cNvSpPr txBox="1"/>
          <p:nvPr>
            <p:ph idx="4" type="body"/>
          </p:nvPr>
        </p:nvSpPr>
        <p:spPr>
          <a:xfrm>
            <a:off x="609479" y="3682080"/>
            <a:ext cx="5354279" cy="1896839"/>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6 Content">
    <p:spTree>
      <p:nvGrpSpPr>
        <p:cNvPr id="658" name="Shape 658"/>
        <p:cNvGrpSpPr/>
        <p:nvPr/>
      </p:nvGrpSpPr>
      <p:grpSpPr>
        <a:xfrm>
          <a:off x="0" y="0"/>
          <a:ext cx="0" cy="0"/>
          <a:chOff x="0" y="0"/>
          <a:chExt cx="0" cy="0"/>
        </a:xfrm>
      </p:grpSpPr>
      <p:sp>
        <p:nvSpPr>
          <p:cNvPr id="659" name="Shape 659"/>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buNone/>
              <a:defRPr/>
            </a:lvl1pPr>
          </a:lstStyle>
          <a:p/>
        </p:txBody>
      </p:sp>
      <p:sp>
        <p:nvSpPr>
          <p:cNvPr id="660" name="Shape 660"/>
          <p:cNvSpPr txBox="1"/>
          <p:nvPr>
            <p:ph idx="1"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buNone/>
              <a:defRPr/>
            </a:lvl1pPr>
          </a:lstStyle>
          <a:p/>
        </p:txBody>
      </p:sp>
      <p:sp>
        <p:nvSpPr>
          <p:cNvPr id="661" name="Shape 661"/>
          <p:cNvSpPr txBox="1"/>
          <p:nvPr>
            <p:ph idx="2"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buNone/>
              <a:defRPr/>
            </a:lvl1pPr>
          </a:lstStyle>
          <a:p/>
        </p:txBody>
      </p:sp>
      <p:pic>
        <p:nvPicPr>
          <p:cNvPr id="662" name="Shape 662"/>
          <p:cNvPicPr preferRelativeResize="0"/>
          <p:nvPr/>
        </p:nvPicPr>
        <p:blipFill rotWithShape="1">
          <a:blip r:embed="rId2">
            <a:alphaModFix/>
          </a:blip>
          <a:srcRect b="0" l="0" r="0" t="0"/>
          <a:stretch/>
        </p:blipFill>
        <p:spPr>
          <a:xfrm>
            <a:off x="3602880" y="1604520"/>
            <a:ext cx="4984920" cy="3977280"/>
          </a:xfrm>
          <a:prstGeom prst="rect">
            <a:avLst/>
          </a:prstGeom>
          <a:noFill/>
          <a:ln>
            <a:noFill/>
          </a:ln>
        </p:spPr>
      </p:pic>
      <p:pic>
        <p:nvPicPr>
          <p:cNvPr id="663" name="Shape 663"/>
          <p:cNvPicPr preferRelativeResize="0"/>
          <p:nvPr/>
        </p:nvPicPr>
        <p:blipFill rotWithShape="1">
          <a:blip r:embed="rId2">
            <a:alphaModFix/>
          </a:blip>
          <a:srcRect b="0" l="0" r="0" t="0"/>
          <a:stretch/>
        </p:blipFill>
        <p:spPr>
          <a:xfrm>
            <a:off x="3602880" y="1604520"/>
            <a:ext cx="4984920" cy="397728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AndTwoObj">
  <p:cSld name="Title Content and 2 Content">
    <p:spTree>
      <p:nvGrpSpPr>
        <p:cNvPr id="32" name="Shape 32"/>
        <p:cNvGrpSpPr/>
        <p:nvPr/>
      </p:nvGrpSpPr>
      <p:grpSpPr>
        <a:xfrm>
          <a:off x="0" y="0"/>
          <a:ext cx="0" cy="0"/>
          <a:chOff x="0" y="0"/>
          <a:chExt cx="0" cy="0"/>
        </a:xfrm>
      </p:grpSpPr>
      <p:sp>
        <p:nvSpPr>
          <p:cNvPr id="33" name="Shape 33"/>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4" name="Shape 34"/>
          <p:cNvSpPr txBox="1"/>
          <p:nvPr>
            <p:ph idx="1" type="body"/>
          </p:nvPr>
        </p:nvSpPr>
        <p:spPr>
          <a:xfrm>
            <a:off x="1261800" y="1828800"/>
            <a:ext cx="4194000" cy="4350960"/>
          </a:xfrm>
          <a:prstGeom prst="rect">
            <a:avLst/>
          </a:prstGeom>
          <a:noFill/>
          <a:ln>
            <a:noFill/>
          </a:ln>
        </p:spPr>
        <p:txBody>
          <a:bodyPr anchorCtr="0" anchor="ctr" bIns="91425" lIns="91425" rIns="91425" tIns="91425"/>
          <a:lstStyle>
            <a:lvl1pPr>
              <a:spcBef>
                <a:spcPts val="0"/>
              </a:spcBef>
              <a:buNone/>
              <a:defRPr/>
            </a:lvl1pPr>
          </a:lstStyle>
          <a:p/>
        </p:txBody>
      </p:sp>
      <p:sp>
        <p:nvSpPr>
          <p:cNvPr id="35" name="Shape 35"/>
          <p:cNvSpPr txBox="1"/>
          <p:nvPr>
            <p:ph idx="2" type="body"/>
          </p:nvPr>
        </p:nvSpPr>
        <p:spPr>
          <a:xfrm>
            <a:off x="5666039"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36" name="Shape 36"/>
          <p:cNvSpPr txBox="1"/>
          <p:nvPr>
            <p:ph idx="3" type="body"/>
          </p:nvPr>
        </p:nvSpPr>
        <p:spPr>
          <a:xfrm>
            <a:off x="5666039" y="4101480"/>
            <a:ext cx="4194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OverTx">
  <p:cSld name="Title, 2 Content over Content">
    <p:spTree>
      <p:nvGrpSpPr>
        <p:cNvPr id="37" name="Shape 37"/>
        <p:cNvGrpSpPr/>
        <p:nvPr/>
      </p:nvGrpSpPr>
      <p:grpSpPr>
        <a:xfrm>
          <a:off x="0" y="0"/>
          <a:ext cx="0" cy="0"/>
          <a:chOff x="0" y="0"/>
          <a:chExt cx="0" cy="0"/>
        </a:xfrm>
      </p:grpSpPr>
      <p:sp>
        <p:nvSpPr>
          <p:cNvPr id="38" name="Shape 38"/>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buNone/>
              <a:defRPr/>
            </a:lvl1pPr>
          </a:lstStyle>
          <a:p/>
        </p:txBody>
      </p:sp>
      <p:sp>
        <p:nvSpPr>
          <p:cNvPr id="39" name="Shape 39"/>
          <p:cNvSpPr txBox="1"/>
          <p:nvPr>
            <p:ph idx="1" type="body"/>
          </p:nvPr>
        </p:nvSpPr>
        <p:spPr>
          <a:xfrm>
            <a:off x="1261800"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40" name="Shape 40"/>
          <p:cNvSpPr txBox="1"/>
          <p:nvPr>
            <p:ph idx="2" type="body"/>
          </p:nvPr>
        </p:nvSpPr>
        <p:spPr>
          <a:xfrm>
            <a:off x="5666039" y="1828800"/>
            <a:ext cx="4194000" cy="2075040"/>
          </a:xfrm>
          <a:prstGeom prst="rect">
            <a:avLst/>
          </a:prstGeom>
          <a:noFill/>
          <a:ln>
            <a:noFill/>
          </a:ln>
        </p:spPr>
        <p:txBody>
          <a:bodyPr anchorCtr="0" anchor="ctr" bIns="91425" lIns="91425" rIns="91425" tIns="91425"/>
          <a:lstStyle>
            <a:lvl1pPr>
              <a:spcBef>
                <a:spcPts val="0"/>
              </a:spcBef>
              <a:buNone/>
              <a:defRPr/>
            </a:lvl1pPr>
          </a:lstStyle>
          <a:p/>
        </p:txBody>
      </p:sp>
      <p:sp>
        <p:nvSpPr>
          <p:cNvPr id="41" name="Shape 41"/>
          <p:cNvSpPr txBox="1"/>
          <p:nvPr>
            <p:ph idx="3" type="body"/>
          </p:nvPr>
        </p:nvSpPr>
        <p:spPr>
          <a:xfrm>
            <a:off x="1261800" y="4101480"/>
            <a:ext cx="8595000" cy="2075040"/>
          </a:xfrm>
          <a:prstGeom prst="rect">
            <a:avLst/>
          </a:prstGeom>
          <a:noFill/>
          <a:ln>
            <a:noFill/>
          </a:ln>
        </p:spPr>
        <p:txBody>
          <a:bodyPr anchorCtr="0" anchor="ctr" bIns="91425" lIns="91425" rIns="91425" tIns="91425"/>
          <a:lstStyle>
            <a:lvl1pPr>
              <a:spcBef>
                <a:spcPts val="0"/>
              </a:spcBef>
              <a:buNone/>
              <a:defRPr/>
            </a:lvl1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5.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0" Type="http://schemas.openxmlformats.org/officeDocument/2006/relationships/slideLayout" Target="../slideLayouts/slideLayout34.xml"/><Relationship Id="rId13" Type="http://schemas.openxmlformats.org/officeDocument/2006/relationships/theme" Target="../theme/theme2.xml"/><Relationship Id="rId12" Type="http://schemas.openxmlformats.org/officeDocument/2006/relationships/slideLayout" Target="../slideLayouts/slideLayout36.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9" Type="http://schemas.openxmlformats.org/officeDocument/2006/relationships/slideLayout" Target="../slideLayouts/slideLayout33.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7.xml"/><Relationship Id="rId10" Type="http://schemas.openxmlformats.org/officeDocument/2006/relationships/slideLayout" Target="../slideLayouts/slideLayout46.xml"/><Relationship Id="rId13" Type="http://schemas.openxmlformats.org/officeDocument/2006/relationships/theme" Target="../theme/theme3.xml"/><Relationship Id="rId12" Type="http://schemas.openxmlformats.org/officeDocument/2006/relationships/slideLayout" Target="../slideLayouts/slideLayout48.xml"/><Relationship Id="rId1" Type="http://schemas.openxmlformats.org/officeDocument/2006/relationships/slideLayout" Target="../slideLayouts/slideLayout37.xml"/><Relationship Id="rId2" Type="http://schemas.openxmlformats.org/officeDocument/2006/relationships/slideLayout" Target="../slideLayouts/slideLayout38.xml"/><Relationship Id="rId3" Type="http://schemas.openxmlformats.org/officeDocument/2006/relationships/slideLayout" Target="../slideLayouts/slideLayout39.xml"/><Relationship Id="rId4" Type="http://schemas.openxmlformats.org/officeDocument/2006/relationships/slideLayout" Target="../slideLayouts/slideLayout40.xml"/><Relationship Id="rId9" Type="http://schemas.openxmlformats.org/officeDocument/2006/relationships/slideLayout" Target="../slideLayouts/slideLayout45.xml"/><Relationship Id="rId5" Type="http://schemas.openxmlformats.org/officeDocument/2006/relationships/slideLayout" Target="../slideLayouts/slideLayout41.xml"/><Relationship Id="rId6" Type="http://schemas.openxmlformats.org/officeDocument/2006/relationships/slideLayout" Target="../slideLayouts/slideLayout42.xml"/><Relationship Id="rId7" Type="http://schemas.openxmlformats.org/officeDocument/2006/relationships/slideLayout" Target="../slideLayouts/slideLayout43.xml"/><Relationship Id="rId8"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9.xml"/><Relationship Id="rId10" Type="http://schemas.openxmlformats.org/officeDocument/2006/relationships/slideLayout" Target="../slideLayouts/slideLayout58.xml"/><Relationship Id="rId13" Type="http://schemas.openxmlformats.org/officeDocument/2006/relationships/theme" Target="../theme/theme6.xml"/><Relationship Id="rId12" Type="http://schemas.openxmlformats.org/officeDocument/2006/relationships/slideLayout" Target="../slideLayouts/slideLayout60.xml"/><Relationship Id="rId1" Type="http://schemas.openxmlformats.org/officeDocument/2006/relationships/slideLayout" Target="../slideLayouts/slideLayout49.xml"/><Relationship Id="rId2" Type="http://schemas.openxmlformats.org/officeDocument/2006/relationships/slideLayout" Target="../slideLayouts/slideLayout50.xml"/><Relationship Id="rId3" Type="http://schemas.openxmlformats.org/officeDocument/2006/relationships/slideLayout" Target="../slideLayouts/slideLayout51.xml"/><Relationship Id="rId4" Type="http://schemas.openxmlformats.org/officeDocument/2006/relationships/slideLayout" Target="../slideLayouts/slideLayout52.xml"/><Relationship Id="rId9" Type="http://schemas.openxmlformats.org/officeDocument/2006/relationships/slideLayout" Target="../slideLayouts/slideLayout57.xml"/><Relationship Id="rId5" Type="http://schemas.openxmlformats.org/officeDocument/2006/relationships/slideLayout" Target="../slideLayouts/slideLayout53.xml"/><Relationship Id="rId6" Type="http://schemas.openxmlformats.org/officeDocument/2006/relationships/slideLayout" Target="../slideLayouts/slideLayout54.xml"/><Relationship Id="rId7" Type="http://schemas.openxmlformats.org/officeDocument/2006/relationships/slideLayout" Target="../slideLayouts/slideLayout55.xml"/><Relationship Id="rId8"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71.xml"/><Relationship Id="rId10" Type="http://schemas.openxmlformats.org/officeDocument/2006/relationships/slideLayout" Target="../slideLayouts/slideLayout70.xml"/><Relationship Id="rId13" Type="http://schemas.openxmlformats.org/officeDocument/2006/relationships/theme" Target="../theme/theme4.xml"/><Relationship Id="rId12" Type="http://schemas.openxmlformats.org/officeDocument/2006/relationships/slideLayout" Target="../slideLayouts/slideLayout72.xml"/><Relationship Id="rId1" Type="http://schemas.openxmlformats.org/officeDocument/2006/relationships/slideLayout" Target="../slideLayouts/slideLayout61.xml"/><Relationship Id="rId2" Type="http://schemas.openxmlformats.org/officeDocument/2006/relationships/slideLayout" Target="../slideLayouts/slideLayout62.xml"/><Relationship Id="rId3" Type="http://schemas.openxmlformats.org/officeDocument/2006/relationships/slideLayout" Target="../slideLayouts/slideLayout63.xml"/><Relationship Id="rId4" Type="http://schemas.openxmlformats.org/officeDocument/2006/relationships/slideLayout" Target="../slideLayouts/slideLayout64.xml"/><Relationship Id="rId9" Type="http://schemas.openxmlformats.org/officeDocument/2006/relationships/slideLayout" Target="../slideLayouts/slideLayout69.xml"/><Relationship Id="rId5" Type="http://schemas.openxmlformats.org/officeDocument/2006/relationships/slideLayout" Target="../slideLayouts/slideLayout65.xml"/><Relationship Id="rId6" Type="http://schemas.openxmlformats.org/officeDocument/2006/relationships/slideLayout" Target="../slideLayouts/slideLayout66.xml"/><Relationship Id="rId7" Type="http://schemas.openxmlformats.org/officeDocument/2006/relationships/slideLayout" Target="../slideLayouts/slideLayout67.xml"/><Relationship Id="rId8"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343437"/>
        </a:solidFill>
      </p:bgPr>
    </p:bg>
    <p:spTree>
      <p:nvGrpSpPr>
        <p:cNvPr id="4" name="Shape 4"/>
        <p:cNvGrpSpPr/>
        <p:nvPr/>
      </p:nvGrpSpPr>
      <p:grpSpPr>
        <a:xfrm>
          <a:off x="0" y="0"/>
          <a:ext cx="0" cy="0"/>
          <a:chOff x="0" y="0"/>
          <a:chExt cx="0" cy="0"/>
        </a:xfrm>
      </p:grpSpPr>
      <p:sp>
        <p:nvSpPr>
          <p:cNvPr id="5" name="Shape 5"/>
          <p:cNvSpPr/>
          <p:nvPr/>
        </p:nvSpPr>
        <p:spPr>
          <a:xfrm>
            <a:off x="11292839" y="0"/>
            <a:ext cx="914039" cy="6857640"/>
          </a:xfrm>
          <a:prstGeom prst="rect">
            <a:avLst/>
          </a:prstGeom>
          <a:solidFill>
            <a:srgbClr val="17365D"/>
          </a:solidFill>
          <a:ln>
            <a:noFill/>
          </a:ln>
        </p:spPr>
        <p:txBody>
          <a:bodyPr anchorCtr="0" anchor="ctr" bIns="91425" lIns="91425" rIns="91425" tIns="91425">
            <a:noAutofit/>
          </a:bodyPr>
          <a:lstStyle/>
          <a:p>
            <a:pPr>
              <a:spcBef>
                <a:spcPts val="0"/>
              </a:spcBef>
              <a:buNone/>
            </a:pPr>
            <a:r>
              <a:t/>
            </a:r>
            <a:endParaRPr/>
          </a:p>
        </p:txBody>
      </p:sp>
      <p:sp>
        <p:nvSpPr>
          <p:cNvPr id="6" name="Shape 6"/>
          <p:cNvSpPr txBox="1"/>
          <p:nvPr>
            <p:ph type="title"/>
          </p:nvPr>
        </p:nvSpPr>
        <p:spPr>
          <a:xfrm>
            <a:off x="1261800" y="758879"/>
            <a:ext cx="9417959" cy="40413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0" type="dt"/>
          </p:nvPr>
        </p:nvSpPr>
        <p:spPr>
          <a:xfrm rot="-5400000">
            <a:off x="10797480" y="998999"/>
            <a:ext cx="1904760"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8" name="Shape 8"/>
          <p:cNvSpPr txBox="1"/>
          <p:nvPr>
            <p:ph idx="11" type="ftr"/>
          </p:nvPr>
        </p:nvSpPr>
        <p:spPr>
          <a:xfrm rot="-5400000">
            <a:off x="9959400" y="4047119"/>
            <a:ext cx="3580919"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9" name="Shape 9"/>
          <p:cNvSpPr txBox="1"/>
          <p:nvPr>
            <p:ph idx="12" type="sldNum"/>
          </p:nvPr>
        </p:nvSpPr>
        <p:spPr>
          <a:xfrm>
            <a:off x="11292839" y="6172200"/>
            <a:ext cx="914039" cy="593280"/>
          </a:xfrm>
          <a:prstGeom prst="rect">
            <a:avLst/>
          </a:prstGeom>
          <a:noFill/>
          <a:ln>
            <a:noFill/>
          </a:ln>
        </p:spPr>
        <p:txBody>
          <a:bodyPr anchorCtr="0" anchor="ctr" bIns="45700" lIns="45700" rIns="45700" tIns="45700">
            <a:noAutofit/>
          </a:bodyPr>
          <a:lstStyle/>
          <a:p>
            <a:pPr indent="0" lvl="0" marL="0" marR="0" rtl="0" algn="ctr">
              <a:lnSpc>
                <a:spcPct val="100000"/>
              </a:lnSpc>
              <a:spcBef>
                <a:spcPts val="0"/>
              </a:spcBef>
              <a:buSzPct val="25000"/>
              <a:buNone/>
            </a:pPr>
            <a:fld id="{00000000-1234-1234-1234-123412341234}" type="slidenum">
              <a:rPr b="0" baseline="0" i="0" lang="en-US" sz="3600" u="none" cap="none" strike="noStrike">
                <a:solidFill>
                  <a:srgbClr val="A6A6A6"/>
                </a:solidFill>
                <a:latin typeface="Libre Baskerville"/>
                <a:ea typeface="Libre Baskerville"/>
                <a:cs typeface="Libre Baskerville"/>
                <a:sym typeface="Libre Baskerville"/>
              </a:rPr>
              <a:t>‹#›</a:t>
            </a:fld>
          </a:p>
        </p:txBody>
      </p:sp>
      <p:sp>
        <p:nvSpPr>
          <p:cNvPr id="10" name="Shape 10"/>
          <p:cNvSpPr/>
          <p:nvPr/>
        </p:nvSpPr>
        <p:spPr>
          <a:xfrm>
            <a:off x="0" y="0"/>
            <a:ext cx="456840" cy="6857640"/>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11" name="Shape 11"/>
          <p:cNvSpPr txBox="1"/>
          <p:nvPr>
            <p:ph idx="1"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65" name="Shape 65"/>
        <p:cNvGrpSpPr/>
        <p:nvPr/>
      </p:nvGrpSpPr>
      <p:grpSpPr>
        <a:xfrm>
          <a:off x="0" y="0"/>
          <a:ext cx="0" cy="0"/>
          <a:chOff x="0" y="0"/>
          <a:chExt cx="0" cy="0"/>
        </a:xfrm>
      </p:grpSpPr>
      <p:sp>
        <p:nvSpPr>
          <p:cNvPr id="66" name="Shape 66"/>
          <p:cNvSpPr/>
          <p:nvPr/>
        </p:nvSpPr>
        <p:spPr>
          <a:xfrm>
            <a:off x="11292839" y="0"/>
            <a:ext cx="914039" cy="6857640"/>
          </a:xfrm>
          <a:prstGeom prst="rect">
            <a:avLst/>
          </a:prstGeom>
          <a:solidFill>
            <a:srgbClr val="17365D"/>
          </a:solidFill>
          <a:ln>
            <a:noFill/>
          </a:ln>
        </p:spPr>
        <p:txBody>
          <a:bodyPr anchorCtr="0" anchor="ctr" bIns="91425" lIns="91425" rIns="91425" tIns="91425">
            <a:noAutofit/>
          </a:bodyPr>
          <a:lstStyle/>
          <a:p>
            <a:pPr>
              <a:spcBef>
                <a:spcPts val="0"/>
              </a:spcBef>
              <a:buNone/>
            </a:pPr>
            <a:r>
              <a:t/>
            </a:r>
            <a:endParaRPr/>
          </a:p>
        </p:txBody>
      </p:sp>
      <p:sp>
        <p:nvSpPr>
          <p:cNvPr id="67" name="Shape 67"/>
          <p:cNvSpPr txBox="1"/>
          <p:nvPr>
            <p:ph type="title"/>
          </p:nvPr>
        </p:nvSpPr>
        <p:spPr>
          <a:xfrm>
            <a:off x="1261800" y="758879"/>
            <a:ext cx="9417959" cy="40413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8" name="Shape 68"/>
          <p:cNvSpPr txBox="1"/>
          <p:nvPr>
            <p:ph idx="1" type="body"/>
          </p:nvPr>
        </p:nvSpPr>
        <p:spPr>
          <a:xfrm>
            <a:off x="1261800" y="4800600"/>
            <a:ext cx="9417959" cy="16912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9" name="Shape 69"/>
          <p:cNvSpPr txBox="1"/>
          <p:nvPr>
            <p:ph idx="10" type="dt"/>
          </p:nvPr>
        </p:nvSpPr>
        <p:spPr>
          <a:xfrm rot="-5400000">
            <a:off x="10797480" y="998999"/>
            <a:ext cx="1904760"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0" name="Shape 70"/>
          <p:cNvSpPr txBox="1"/>
          <p:nvPr>
            <p:ph idx="11" type="ftr"/>
          </p:nvPr>
        </p:nvSpPr>
        <p:spPr>
          <a:xfrm rot="-5400000">
            <a:off x="9959400" y="4047119"/>
            <a:ext cx="3580919"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1" name="Shape 71"/>
          <p:cNvSpPr txBox="1"/>
          <p:nvPr>
            <p:ph idx="12" type="sldNum"/>
          </p:nvPr>
        </p:nvSpPr>
        <p:spPr>
          <a:xfrm>
            <a:off x="11292839" y="6172200"/>
            <a:ext cx="914039" cy="593280"/>
          </a:xfrm>
          <a:prstGeom prst="rect">
            <a:avLst/>
          </a:prstGeom>
          <a:noFill/>
          <a:ln>
            <a:noFill/>
          </a:ln>
        </p:spPr>
        <p:txBody>
          <a:bodyPr anchorCtr="0" anchor="ctr" bIns="45700" lIns="45700" rIns="45700" tIns="45700">
            <a:noAutofit/>
          </a:bodyPr>
          <a:lstStyle/>
          <a:p>
            <a:pPr indent="0" lvl="0" marL="0" marR="0" rtl="0" algn="ctr">
              <a:lnSpc>
                <a:spcPct val="100000"/>
              </a:lnSpc>
              <a:spcBef>
                <a:spcPts val="0"/>
              </a:spcBef>
              <a:buSzPct val="25000"/>
              <a:buNone/>
            </a:pPr>
            <a:fld id="{00000000-1234-1234-1234-123412341234}" type="slidenum">
              <a:rPr b="0" baseline="0" i="0" lang="en-US" sz="3600" u="none" cap="none" strike="noStrike">
                <a:solidFill>
                  <a:srgbClr val="8E8E94"/>
                </a:solidFill>
                <a:latin typeface="Libre Baskerville"/>
                <a:ea typeface="Libre Baskerville"/>
                <a:cs typeface="Libre Baskerville"/>
                <a:sym typeface="Libre Baskerville"/>
              </a:rPr>
              <a:t>‹#›</a:t>
            </a:fld>
          </a:p>
        </p:txBody>
      </p:sp>
      <p:sp>
        <p:nvSpPr>
          <p:cNvPr id="72" name="Shape 72"/>
          <p:cNvSpPr/>
          <p:nvPr/>
        </p:nvSpPr>
        <p:spPr>
          <a:xfrm>
            <a:off x="0" y="0"/>
            <a:ext cx="456840" cy="6857640"/>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126" name="Shape 126"/>
        <p:cNvGrpSpPr/>
        <p:nvPr/>
      </p:nvGrpSpPr>
      <p:grpSpPr>
        <a:xfrm>
          <a:off x="0" y="0"/>
          <a:ext cx="0" cy="0"/>
          <a:chOff x="0" y="0"/>
          <a:chExt cx="0" cy="0"/>
        </a:xfrm>
      </p:grpSpPr>
      <p:sp>
        <p:nvSpPr>
          <p:cNvPr id="127" name="Shape 127"/>
          <p:cNvSpPr/>
          <p:nvPr/>
        </p:nvSpPr>
        <p:spPr>
          <a:xfrm>
            <a:off x="11292839" y="0"/>
            <a:ext cx="914039" cy="6857640"/>
          </a:xfrm>
          <a:prstGeom prst="rect">
            <a:avLst/>
          </a:prstGeom>
          <a:solidFill>
            <a:srgbClr val="17365D"/>
          </a:solidFill>
          <a:ln>
            <a:noFill/>
          </a:ln>
        </p:spPr>
        <p:txBody>
          <a:bodyPr anchorCtr="0" anchor="ctr" bIns="91425" lIns="91425" rIns="91425" tIns="91425">
            <a:noAutofit/>
          </a:bodyPr>
          <a:lstStyle/>
          <a:p>
            <a:pPr>
              <a:spcBef>
                <a:spcPts val="0"/>
              </a:spcBef>
              <a:buNone/>
            </a:pPr>
            <a:r>
              <a:t/>
            </a:r>
            <a:endParaRPr/>
          </a:p>
        </p:txBody>
      </p:sp>
      <p:sp>
        <p:nvSpPr>
          <p:cNvPr id="128" name="Shape 128"/>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29" name="Shape 129"/>
          <p:cNvSpPr txBox="1"/>
          <p:nvPr>
            <p:ph idx="1" type="body"/>
          </p:nvPr>
        </p:nvSpPr>
        <p:spPr>
          <a:xfrm>
            <a:off x="1261800" y="1828800"/>
            <a:ext cx="8595000" cy="43509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30" name="Shape 130"/>
          <p:cNvSpPr txBox="1"/>
          <p:nvPr>
            <p:ph idx="10" type="dt"/>
          </p:nvPr>
        </p:nvSpPr>
        <p:spPr>
          <a:xfrm rot="-5400000">
            <a:off x="10797480" y="998999"/>
            <a:ext cx="1904760"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31" name="Shape 131"/>
          <p:cNvSpPr txBox="1"/>
          <p:nvPr>
            <p:ph idx="11" type="ftr"/>
          </p:nvPr>
        </p:nvSpPr>
        <p:spPr>
          <a:xfrm rot="-5400000">
            <a:off x="9959400" y="4047119"/>
            <a:ext cx="3580919"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32" name="Shape 132"/>
          <p:cNvSpPr txBox="1"/>
          <p:nvPr>
            <p:ph idx="12" type="sldNum"/>
          </p:nvPr>
        </p:nvSpPr>
        <p:spPr>
          <a:xfrm>
            <a:off x="11292839" y="6172200"/>
            <a:ext cx="914039" cy="593280"/>
          </a:xfrm>
          <a:prstGeom prst="rect">
            <a:avLst/>
          </a:prstGeom>
          <a:noFill/>
          <a:ln>
            <a:noFill/>
          </a:ln>
        </p:spPr>
        <p:txBody>
          <a:bodyPr anchorCtr="0" anchor="ctr" bIns="45700" lIns="45700" rIns="45700" tIns="45700">
            <a:noAutofit/>
          </a:bodyPr>
          <a:lstStyle/>
          <a:p>
            <a:pPr indent="0" lvl="0" marL="0" marR="0" rtl="0" algn="ctr">
              <a:lnSpc>
                <a:spcPct val="100000"/>
              </a:lnSpc>
              <a:spcBef>
                <a:spcPts val="0"/>
              </a:spcBef>
              <a:buSzPct val="25000"/>
              <a:buNone/>
            </a:pPr>
            <a:fld id="{00000000-1234-1234-1234-123412341234}" type="slidenum">
              <a:rPr b="0" baseline="0" i="0" lang="en-US" sz="3600" u="none" cap="none" strike="noStrike">
                <a:solidFill>
                  <a:srgbClr val="8E8E94"/>
                </a:solidFill>
                <a:latin typeface="Libre Baskerville"/>
                <a:ea typeface="Libre Baskerville"/>
                <a:cs typeface="Libre Baskerville"/>
                <a:sym typeface="Libre Baskerville"/>
              </a:rPr>
              <a:t>‹#›</a:t>
            </a:fld>
          </a:p>
        </p:txBody>
      </p:sp>
    </p:spTree>
  </p:cSld>
  <p:clrMap accent1="accent1" accent2="accent2" accent3="accent3" accent4="accent4" accent5="accent5" accent6="accent6" bg1="lt1" bg2="dk2" tx1="dk1" tx2="lt2" folHlink="folHlink" hlink="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285" name="Shape 285"/>
        <p:cNvGrpSpPr/>
        <p:nvPr/>
      </p:nvGrpSpPr>
      <p:grpSpPr>
        <a:xfrm>
          <a:off x="0" y="0"/>
          <a:ext cx="0" cy="0"/>
          <a:chOff x="0" y="0"/>
          <a:chExt cx="0" cy="0"/>
        </a:xfrm>
      </p:grpSpPr>
      <p:sp>
        <p:nvSpPr>
          <p:cNvPr id="286" name="Shape 286"/>
          <p:cNvSpPr/>
          <p:nvPr/>
        </p:nvSpPr>
        <p:spPr>
          <a:xfrm>
            <a:off x="11292839" y="0"/>
            <a:ext cx="914039" cy="6857640"/>
          </a:xfrm>
          <a:prstGeom prst="rect">
            <a:avLst/>
          </a:prstGeom>
          <a:solidFill>
            <a:srgbClr val="17365D"/>
          </a:solidFill>
          <a:ln>
            <a:noFill/>
          </a:ln>
        </p:spPr>
        <p:txBody>
          <a:bodyPr anchorCtr="0" anchor="ctr" bIns="91425" lIns="91425" rIns="91425" tIns="91425">
            <a:noAutofit/>
          </a:bodyPr>
          <a:lstStyle/>
          <a:p>
            <a:pPr>
              <a:spcBef>
                <a:spcPts val="0"/>
              </a:spcBef>
              <a:buNone/>
            </a:pPr>
            <a:r>
              <a:t/>
            </a:r>
            <a:endParaRPr/>
          </a:p>
        </p:txBody>
      </p:sp>
      <p:sp>
        <p:nvSpPr>
          <p:cNvPr id="287" name="Shape 287"/>
          <p:cNvSpPr txBox="1"/>
          <p:nvPr>
            <p:ph type="title"/>
          </p:nvPr>
        </p:nvSpPr>
        <p:spPr>
          <a:xfrm>
            <a:off x="1261800" y="365760"/>
            <a:ext cx="9692280" cy="13251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88" name="Shape 288"/>
          <p:cNvSpPr txBox="1"/>
          <p:nvPr>
            <p:ph idx="1" type="body"/>
          </p:nvPr>
        </p:nvSpPr>
        <p:spPr>
          <a:xfrm>
            <a:off x="1261800" y="1828800"/>
            <a:ext cx="4480199" cy="43509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89" name="Shape 289"/>
          <p:cNvSpPr txBox="1"/>
          <p:nvPr>
            <p:ph idx="2" type="body"/>
          </p:nvPr>
        </p:nvSpPr>
        <p:spPr>
          <a:xfrm>
            <a:off x="6126480" y="1828800"/>
            <a:ext cx="4480199" cy="435096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90" name="Shape 290"/>
          <p:cNvSpPr txBox="1"/>
          <p:nvPr>
            <p:ph idx="10" type="dt"/>
          </p:nvPr>
        </p:nvSpPr>
        <p:spPr>
          <a:xfrm rot="-5400000">
            <a:off x="10797480" y="998999"/>
            <a:ext cx="1904760"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91" name="Shape 291"/>
          <p:cNvSpPr txBox="1"/>
          <p:nvPr>
            <p:ph idx="11" type="ftr"/>
          </p:nvPr>
        </p:nvSpPr>
        <p:spPr>
          <a:xfrm rot="-5400000">
            <a:off x="9959400" y="4047119"/>
            <a:ext cx="3580919" cy="36467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92" name="Shape 292"/>
          <p:cNvSpPr txBox="1"/>
          <p:nvPr>
            <p:ph idx="12" type="sldNum"/>
          </p:nvPr>
        </p:nvSpPr>
        <p:spPr>
          <a:xfrm>
            <a:off x="11292839" y="6172200"/>
            <a:ext cx="914039" cy="593280"/>
          </a:xfrm>
          <a:prstGeom prst="rect">
            <a:avLst/>
          </a:prstGeom>
          <a:noFill/>
          <a:ln>
            <a:noFill/>
          </a:ln>
        </p:spPr>
        <p:txBody>
          <a:bodyPr anchorCtr="0" anchor="ctr" bIns="45700" lIns="45700" rIns="45700" tIns="45700">
            <a:noAutofit/>
          </a:bodyPr>
          <a:lstStyle/>
          <a:p>
            <a:pPr indent="0" lvl="0" marL="0" marR="0" rtl="0" algn="ctr">
              <a:lnSpc>
                <a:spcPct val="100000"/>
              </a:lnSpc>
              <a:spcBef>
                <a:spcPts val="0"/>
              </a:spcBef>
              <a:buSzPct val="25000"/>
              <a:buNone/>
            </a:pPr>
            <a:fld id="{00000000-1234-1234-1234-123412341234}" type="slidenum">
              <a:rPr b="0" baseline="0" i="0" lang="en-US" sz="3600" u="none" cap="none" strike="noStrike">
                <a:solidFill>
                  <a:srgbClr val="8E8E94"/>
                </a:solidFill>
                <a:latin typeface="Libre Baskerville"/>
                <a:ea typeface="Libre Baskerville"/>
                <a:cs typeface="Libre Baskerville"/>
                <a:sym typeface="Libre Baskerville"/>
              </a:rPr>
              <a:t>‹#›</a:t>
            </a:fld>
          </a:p>
        </p:txBody>
      </p:sp>
    </p:spTree>
  </p:cSld>
  <p:clrMap accent1="accent1" accent2="accent2" accent3="accent3" accent4="accent4" accent5="accent5" accent6="accent6" bg1="lt1" bg2="dk2" tx1="dk1" tx2="lt2" folHlink="folHlink" hlink="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556" name="Shape 556"/>
        <p:cNvGrpSpPr/>
        <p:nvPr/>
      </p:nvGrpSpPr>
      <p:grpSpPr>
        <a:xfrm>
          <a:off x="0" y="0"/>
          <a:ext cx="0" cy="0"/>
          <a:chOff x="0" y="0"/>
          <a:chExt cx="0" cy="0"/>
        </a:xfrm>
      </p:grpSpPr>
      <p:sp>
        <p:nvSpPr>
          <p:cNvPr id="557" name="Shape 557"/>
          <p:cNvSpPr/>
          <p:nvPr/>
        </p:nvSpPr>
        <p:spPr>
          <a:xfrm>
            <a:off x="11292839" y="0"/>
            <a:ext cx="913319" cy="6856920"/>
          </a:xfrm>
          <a:prstGeom prst="rect">
            <a:avLst/>
          </a:prstGeom>
          <a:solidFill>
            <a:srgbClr val="17365D"/>
          </a:solidFill>
          <a:ln>
            <a:noFill/>
          </a:ln>
        </p:spPr>
        <p:txBody>
          <a:bodyPr anchorCtr="0" anchor="ctr" bIns="91425" lIns="91425" rIns="91425" tIns="91425">
            <a:noAutofit/>
          </a:bodyPr>
          <a:lstStyle/>
          <a:p>
            <a:pPr>
              <a:spcBef>
                <a:spcPts val="0"/>
              </a:spcBef>
              <a:buNone/>
            </a:pPr>
            <a:r>
              <a:t/>
            </a:r>
            <a:endParaRPr/>
          </a:p>
        </p:txBody>
      </p:sp>
      <p:sp>
        <p:nvSpPr>
          <p:cNvPr id="558" name="Shape 558"/>
          <p:cNvSpPr/>
          <p:nvPr/>
        </p:nvSpPr>
        <p:spPr>
          <a:xfrm>
            <a:off x="0" y="0"/>
            <a:ext cx="456120" cy="6856920"/>
          </a:xfrm>
          <a:prstGeom prst="rect">
            <a:avLst/>
          </a:prstGeom>
          <a:solidFill>
            <a:schemeClr val="accent1"/>
          </a:solidFill>
          <a:ln>
            <a:noFill/>
          </a:ln>
        </p:spPr>
        <p:txBody>
          <a:bodyPr anchorCtr="0" anchor="ctr" bIns="91425" lIns="91425" rIns="91425" tIns="91425">
            <a:noAutofit/>
          </a:bodyPr>
          <a:lstStyle/>
          <a:p>
            <a:pPr>
              <a:spcBef>
                <a:spcPts val="0"/>
              </a:spcBef>
              <a:buNone/>
            </a:pPr>
            <a:r>
              <a:t/>
            </a:r>
            <a:endParaRPr/>
          </a:p>
        </p:txBody>
      </p:sp>
      <p:sp>
        <p:nvSpPr>
          <p:cNvPr id="559" name="Shape 559"/>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560" name="Shape 560"/>
          <p:cNvSpPr txBox="1"/>
          <p:nvPr>
            <p:ph idx="1"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 accent1="accent1" accent2="accent2" accent3="accent3" accent4="accent4" accent5="accent5" accent6="accent6" bg1="lt1" bg2="dk2" tx1="dk1" tx2="lt2" folHlink="folHlink" hlink="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614" name="Shape 614"/>
        <p:cNvGrpSpPr/>
        <p:nvPr/>
      </p:nvGrpSpPr>
      <p:grpSpPr>
        <a:xfrm>
          <a:off x="0" y="0"/>
          <a:ext cx="0" cy="0"/>
          <a:chOff x="0" y="0"/>
          <a:chExt cx="0" cy="0"/>
        </a:xfrm>
      </p:grpSpPr>
      <p:sp>
        <p:nvSpPr>
          <p:cNvPr id="615" name="Shape 615"/>
          <p:cNvSpPr/>
          <p:nvPr/>
        </p:nvSpPr>
        <p:spPr>
          <a:xfrm>
            <a:off x="11292839" y="0"/>
            <a:ext cx="913319" cy="6856920"/>
          </a:xfrm>
          <a:prstGeom prst="rect">
            <a:avLst/>
          </a:prstGeom>
          <a:solidFill>
            <a:srgbClr val="17365D"/>
          </a:solidFill>
          <a:ln>
            <a:noFill/>
          </a:ln>
        </p:spPr>
        <p:txBody>
          <a:bodyPr anchorCtr="0" anchor="ctr" bIns="91425" lIns="91425" rIns="91425" tIns="91425">
            <a:noAutofit/>
          </a:bodyPr>
          <a:lstStyle/>
          <a:p>
            <a:pPr>
              <a:spcBef>
                <a:spcPts val="0"/>
              </a:spcBef>
              <a:buNone/>
            </a:pPr>
            <a:r>
              <a:t/>
            </a:r>
            <a:endParaRPr/>
          </a:p>
        </p:txBody>
      </p:sp>
      <p:sp>
        <p:nvSpPr>
          <p:cNvPr id="616" name="Shape 616"/>
          <p:cNvSpPr txBox="1"/>
          <p:nvPr>
            <p:ph type="title"/>
          </p:nvPr>
        </p:nvSpPr>
        <p:spPr>
          <a:xfrm>
            <a:off x="609479" y="273600"/>
            <a:ext cx="10972440" cy="1144799"/>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17" name="Shape 617"/>
          <p:cNvSpPr txBox="1"/>
          <p:nvPr>
            <p:ph idx="1" type="body"/>
          </p:nvPr>
        </p:nvSpPr>
        <p:spPr>
          <a:xfrm>
            <a:off x="609479" y="1604520"/>
            <a:ext cx="10972440" cy="397728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 accent1="accent1" accent2="accent2" accent3="accent3" accent4="accent4" accent5="accent5" accent6="accent6" bg1="lt1" bg2="dk2" tx1="dk1" tx2="lt2" folHlink="folHlink" hlink="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6.xml"/><Relationship Id="rId3" Type="http://schemas.openxmlformats.org/officeDocument/2006/relationships/image" Target="../media/image02.png"/><Relationship Id="rId4" Type="http://schemas.openxmlformats.org/officeDocument/2006/relationships/image" Target="../media/image06.png"/><Relationship Id="rId5" Type="http://schemas.openxmlformats.org/officeDocument/2006/relationships/image" Target="../media/image01.png"/><Relationship Id="rId6" Type="http://schemas.openxmlformats.org/officeDocument/2006/relationships/image" Target="../media/image05.png"/><Relationship Id="rId7" Type="http://schemas.openxmlformats.org/officeDocument/2006/relationships/image" Target="../media/image04.png"/><Relationship Id="rId8" Type="http://schemas.openxmlformats.org/officeDocument/2006/relationships/image" Target="../media/image0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21.xml"/><Relationship Id="rId3" Type="http://schemas.openxmlformats.org/officeDocument/2006/relationships/image" Target="../media/image0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22.xml"/><Relationship Id="rId3" Type="http://schemas.openxmlformats.org/officeDocument/2006/relationships/image" Target="../media/image0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24.xml"/><Relationship Id="rId3" Type="http://schemas.openxmlformats.org/officeDocument/2006/relationships/image" Target="../media/image08.png"/><Relationship Id="rId4" Type="http://schemas.openxmlformats.org/officeDocument/2006/relationships/image" Target="../media/image0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9.xml"/><Relationship Id="rId3"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6.xml"/><Relationship Id="rId3" Type="http://schemas.openxmlformats.org/officeDocument/2006/relationships/image" Target="../media/image19.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1.xml"/><Relationship Id="rId3" Type="http://schemas.openxmlformats.org/officeDocument/2006/relationships/image" Target="../media/image09.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2.xml"/><Relationship Id="rId3" Type="http://schemas.openxmlformats.org/officeDocument/2006/relationships/image" Target="../media/image09.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48.xml"/><Relationship Id="rId3" Type="http://schemas.openxmlformats.org/officeDocument/2006/relationships/image" Target="../media/image1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49.xml"/><Relationship Id="rId3"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50.xml"/><Relationship Id="rId3" Type="http://schemas.openxmlformats.org/officeDocument/2006/relationships/image" Target="../media/image15.png"/><Relationship Id="rId4" Type="http://schemas.openxmlformats.org/officeDocument/2006/relationships/image" Target="../media/image12.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51.xml"/><Relationship Id="rId3" Type="http://schemas.openxmlformats.org/officeDocument/2006/relationships/image" Target="../media/image16.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52.xml"/><Relationship Id="rId3" Type="http://schemas.openxmlformats.org/officeDocument/2006/relationships/image" Target="../media/image17.png"/><Relationship Id="rId4" Type="http://schemas.openxmlformats.org/officeDocument/2006/relationships/image" Target="../media/image13.png"/><Relationship Id="rId5" Type="http://schemas.openxmlformats.org/officeDocument/2006/relationships/image" Target="../media/image14.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53.xml"/><Relationship Id="rId3" Type="http://schemas.openxmlformats.org/officeDocument/2006/relationships/image" Target="../media/image13.png"/><Relationship Id="rId4" Type="http://schemas.openxmlformats.org/officeDocument/2006/relationships/image" Target="../media/image20.png"/><Relationship Id="rId5" Type="http://schemas.openxmlformats.org/officeDocument/2006/relationships/image" Target="../media/image14.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54.xml"/><Relationship Id="rId3" Type="http://schemas.openxmlformats.org/officeDocument/2006/relationships/image" Target="../media/image13.png"/><Relationship Id="rId4" Type="http://schemas.openxmlformats.org/officeDocument/2006/relationships/image" Target="../media/image20.png"/><Relationship Id="rId5" Type="http://schemas.openxmlformats.org/officeDocument/2006/relationships/image" Target="../media/image18.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5.xml"/><Relationship Id="rId3" Type="http://schemas.openxmlformats.org/officeDocument/2006/relationships/hyperlink" Target="http://es.slideshare.net/leSobreardobernalzamora/reglas-de-inferencia" TargetMode="External"/><Relationship Id="rId4" Type="http://schemas.openxmlformats.org/officeDocument/2006/relationships/hyperlink" Target="http://www.gsi.dit.upm.es/~gfer/ssii/rcsi/rcsich4.html" TargetMode="External"/><Relationship Id="rId5" Type="http://schemas.openxmlformats.org/officeDocument/2006/relationships/hyperlink" Target="http://www.gsi.dit.upm.es/~gfer/ssii/rcsi/rcsich4.html" TargetMode="External"/><Relationship Id="rId6" Type="http://schemas.openxmlformats.org/officeDocument/2006/relationships/hyperlink" Target="http://www.uv.mx/aguerra/documents/2011-mpi-02.pdf"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6.xml"/><Relationship Id="rId3" Type="http://schemas.openxmlformats.org/officeDocument/2006/relationships/hyperlink" Target="http://hernandezland.blogspot.com/2008/10/el-mundo-de-los-bloques-estados-del.html" TargetMode="External"/><Relationship Id="rId4" Type="http://schemas.openxmlformats.org/officeDocument/2006/relationships/hyperlink" Target="http://hernandezland.blogspot.com/2008/10/el-mundo-de-los-bloques-estados-del.html" TargetMode="External"/><Relationship Id="rId5" Type="http://schemas.openxmlformats.org/officeDocument/2006/relationships/hyperlink" Target="http://www.uhu.es/nieves.pavon/pprogramacion/temario/anexo/anexo.html"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nvSpPr>
        <p:spPr>
          <a:xfrm>
            <a:off x="1261800" y="758879"/>
            <a:ext cx="9417959" cy="404136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3200" u="none" cap="none" strike="noStrike">
                <a:solidFill>
                  <a:srgbClr val="FFFFFF"/>
                </a:solidFill>
                <a:latin typeface="Libre Baskerville"/>
                <a:ea typeface="Libre Baskerville"/>
                <a:cs typeface="Libre Baskerville"/>
                <a:sym typeface="Libre Baskerville"/>
              </a:rPr>
              <a:t>Lógica de primer orden, unificación y resolución.</a:t>
            </a:r>
            <a:br>
              <a:rPr b="0" baseline="0" i="0" lang="en-US" sz="3600" u="none" cap="none" strike="noStrike">
                <a:solidFill>
                  <a:srgbClr val="FFFFFF"/>
                </a:solidFill>
                <a:latin typeface="Libre Baskerville"/>
                <a:ea typeface="Libre Baskerville"/>
                <a:cs typeface="Libre Baskerville"/>
                <a:sym typeface="Libre Baskerville"/>
              </a:rPr>
            </a:br>
            <a:r>
              <a:rPr b="0" baseline="0" i="0" lang="en-US" sz="3200" u="none" cap="none" strike="noStrike">
                <a:solidFill>
                  <a:srgbClr val="FFFFFF"/>
                </a:solidFill>
                <a:latin typeface="Libre Baskerville"/>
                <a:ea typeface="Libre Baskerville"/>
                <a:cs typeface="Libre Baskerville"/>
                <a:sym typeface="Libre Baskerville"/>
              </a:rPr>
              <a:t>Definición de estado y transición. Planificación en el mundo de los cubos.</a:t>
            </a:r>
          </a:p>
        </p:txBody>
      </p:sp>
      <p:sp>
        <p:nvSpPr>
          <p:cNvPr id="60" name="Shape 60"/>
          <p:cNvSpPr txBox="1"/>
          <p:nvPr/>
        </p:nvSpPr>
        <p:spPr>
          <a:xfrm>
            <a:off x="1261800" y="4800600"/>
            <a:ext cx="9417959" cy="169127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SzPct val="25000"/>
              <a:buNone/>
            </a:pPr>
            <a:r>
              <a:rPr b="0" baseline="0" i="0" lang="en-US" sz="2200" u="none" cap="none" strike="noStrike">
                <a:solidFill>
                  <a:srgbClr val="BFBFBF"/>
                </a:solidFill>
                <a:latin typeface="Libre Baskerville"/>
                <a:ea typeface="Libre Baskerville"/>
                <a:cs typeface="Libre Baskerville"/>
                <a:sym typeface="Libre Baskerville"/>
              </a:rPr>
              <a:t>Brenda Aymerich, Oscar Esquivel, César Mata y Andrés Solano</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8" name="Shape 228"/>
        <p:cNvGrpSpPr/>
        <p:nvPr/>
      </p:nvGrpSpPr>
      <p:grpSpPr>
        <a:xfrm>
          <a:off x="0" y="0"/>
          <a:ext cx="0" cy="0"/>
          <a:chOff x="0" y="0"/>
          <a:chExt cx="0" cy="0"/>
        </a:xfrm>
      </p:grpSpPr>
      <p:sp>
        <p:nvSpPr>
          <p:cNvPr id="229" name="Shape 229"/>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Lenguaje</a:t>
            </a:r>
          </a:p>
        </p:txBody>
      </p:sp>
      <p:sp>
        <p:nvSpPr>
          <p:cNvPr id="230" name="Shape 230"/>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El lenguaje de la lógica de primer orden está representado por un </a:t>
            </a:r>
            <a:r>
              <a:rPr b="0" baseline="0" i="1" lang="en-US" sz="1800" u="none" cap="none" strike="noStrike">
                <a:solidFill>
                  <a:srgbClr val="000000"/>
                </a:solidFill>
                <a:latin typeface="Libre Baskerville"/>
                <a:ea typeface="Libre Baskerville"/>
                <a:cs typeface="Libre Baskerville"/>
                <a:sym typeface="Libre Baskerville"/>
              </a:rPr>
              <a:t>conjunto de símbolos</a:t>
            </a:r>
            <a:r>
              <a:rPr b="0" baseline="0" i="0" lang="en-US" sz="1800" u="none" cap="none" strike="noStrike">
                <a:solidFill>
                  <a:srgbClr val="000000"/>
                </a:solidFill>
                <a:latin typeface="Libre Baskerville"/>
                <a:ea typeface="Libre Baskerville"/>
                <a:cs typeface="Libre Baskerville"/>
                <a:sym typeface="Libre Baskerville"/>
              </a:rPr>
              <a:t> que nos permite expresarnos sobre los objetos de un determinado dominio.</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El conjunto de todos esos objetos se conoce como</a:t>
            </a:r>
            <a:r>
              <a:rPr b="0" baseline="0" i="1" lang="en-US" sz="1800" u="none" cap="none" strike="noStrike">
                <a:solidFill>
                  <a:srgbClr val="000000"/>
                </a:solidFill>
                <a:latin typeface="Libre Baskerville"/>
                <a:ea typeface="Libre Baskerville"/>
                <a:cs typeface="Libre Baskerville"/>
                <a:sym typeface="Libre Baskerville"/>
              </a:rPr>
              <a:t> universo de discurso</a:t>
            </a:r>
            <a:r>
              <a:rPr b="0" baseline="0" i="0" lang="en-US" sz="1800" u="none" cap="none" strike="noStrike">
                <a:solidFill>
                  <a:srgbClr val="000000"/>
                </a:solidFill>
                <a:latin typeface="Libre Baskerville"/>
                <a:ea typeface="Libre Baskerville"/>
                <a:cs typeface="Libre Baskerville"/>
                <a:sym typeface="Libre Baskerville"/>
              </a:rPr>
              <a:t>. Un </a:t>
            </a:r>
            <a:r>
              <a:rPr b="0" baseline="0" i="1" lang="en-US" sz="1800" u="none" cap="none" strike="noStrike">
                <a:solidFill>
                  <a:srgbClr val="000000"/>
                </a:solidFill>
                <a:latin typeface="Libre Baskerville"/>
                <a:ea typeface="Libre Baskerville"/>
                <a:cs typeface="Libre Baskerville"/>
                <a:sym typeface="Libre Baskerville"/>
              </a:rPr>
              <a:t>objeto </a:t>
            </a:r>
            <a:r>
              <a:rPr b="0" baseline="0" i="0" lang="en-US" sz="1800" u="none" cap="none" strike="noStrike">
                <a:solidFill>
                  <a:srgbClr val="000000"/>
                </a:solidFill>
                <a:latin typeface="Libre Baskerville"/>
                <a:ea typeface="Libre Baskerville"/>
                <a:cs typeface="Libre Baskerville"/>
                <a:sym typeface="Libre Baskerville"/>
              </a:rPr>
              <a:t>es algo sobre lo cual queremos expresarnos sin importar su naturaleza.</a:t>
            </a:r>
          </a:p>
        </p:txBody>
      </p:sp>
      <p:sp>
        <p:nvSpPr>
          <p:cNvPr id="231" name="Shape 231"/>
          <p:cNvSpPr/>
          <p:nvPr/>
        </p:nvSpPr>
        <p:spPr>
          <a:xfrm>
            <a:off x="3979439" y="3915119"/>
            <a:ext cx="878099" cy="878099"/>
          </a:xfrm>
          <a:prstGeom prst="ellipse">
            <a:avLst/>
          </a:prstGeom>
          <a:solidFill>
            <a:srgbClr val="1D497D"/>
          </a:solidFill>
          <a:ln>
            <a:noFill/>
          </a:ln>
        </p:spPr>
        <p:txBody>
          <a:bodyPr anchorCtr="0" anchor="ctr" bIns="12600" lIns="12600" rIns="12600" tIns="12600">
            <a:noAutofit/>
          </a:bodyPr>
          <a:lstStyle/>
          <a:p>
            <a:pPr indent="0" lvl="0" marL="0" marR="0" rtl="0" algn="ctr">
              <a:lnSpc>
                <a:spcPct val="90000"/>
              </a:lnSpc>
              <a:spcBef>
                <a:spcPts val="0"/>
              </a:spcBef>
              <a:buSzPct val="25000"/>
              <a:buNone/>
            </a:pPr>
            <a:r>
              <a:rPr b="0" baseline="0" i="0" lang="en-US" sz="1000" u="none" cap="none" strike="noStrike">
                <a:solidFill>
                  <a:srgbClr val="FFFFFF"/>
                </a:solidFill>
                <a:latin typeface="Libre Baskerville"/>
                <a:ea typeface="Libre Baskerville"/>
                <a:cs typeface="Libre Baskerville"/>
                <a:sym typeface="Libre Baskerville"/>
              </a:rPr>
              <a:t>Universo del discurso: 1</a:t>
            </a:r>
          </a:p>
        </p:txBody>
      </p:sp>
      <p:sp>
        <p:nvSpPr>
          <p:cNvPr id="232" name="Shape 232"/>
          <p:cNvSpPr/>
          <p:nvPr/>
        </p:nvSpPr>
        <p:spPr>
          <a:xfrm>
            <a:off x="4163760" y="4864800"/>
            <a:ext cx="509099" cy="509099"/>
          </a:xfrm>
          <a:prstGeom prst="mathPlus">
            <a:avLst>
              <a:gd fmla="val 23520" name="adj1"/>
            </a:avLst>
          </a:prstGeom>
          <a:solidFill>
            <a:srgbClr val="A7AFBE"/>
          </a:solidFill>
          <a:ln>
            <a:noFill/>
          </a:ln>
        </p:spPr>
        <p:txBody>
          <a:bodyPr anchorCtr="0" anchor="ctr" bIns="91425" lIns="91425" rIns="91425" tIns="91425">
            <a:noAutofit/>
          </a:bodyPr>
          <a:lstStyle/>
          <a:p>
            <a:pPr>
              <a:spcBef>
                <a:spcPts val="0"/>
              </a:spcBef>
              <a:buNone/>
            </a:pPr>
            <a:r>
              <a:t/>
            </a:r>
            <a:endParaRPr/>
          </a:p>
        </p:txBody>
      </p:sp>
      <p:sp>
        <p:nvSpPr>
          <p:cNvPr id="233" name="Shape 233"/>
          <p:cNvSpPr/>
          <p:nvPr/>
        </p:nvSpPr>
        <p:spPr>
          <a:xfrm>
            <a:off x="3979439" y="5445480"/>
            <a:ext cx="878099" cy="878099"/>
          </a:xfrm>
          <a:prstGeom prst="ellipse">
            <a:avLst/>
          </a:prstGeom>
          <a:solidFill>
            <a:srgbClr val="1D497D"/>
          </a:solidFill>
          <a:ln>
            <a:noFill/>
          </a:ln>
        </p:spPr>
        <p:txBody>
          <a:bodyPr anchorCtr="0" anchor="ctr" bIns="12600" lIns="12600" rIns="12600" tIns="12600">
            <a:noAutofit/>
          </a:bodyPr>
          <a:lstStyle/>
          <a:p>
            <a:pPr indent="0" lvl="0" marL="0" marR="0" rtl="0" algn="ctr">
              <a:lnSpc>
                <a:spcPct val="90000"/>
              </a:lnSpc>
              <a:spcBef>
                <a:spcPts val="0"/>
              </a:spcBef>
              <a:buSzPct val="25000"/>
              <a:buNone/>
            </a:pPr>
            <a:r>
              <a:rPr b="0" baseline="0" i="0" lang="en-US" sz="1000" u="none" cap="none" strike="noStrike">
                <a:solidFill>
                  <a:srgbClr val="FFFFFF"/>
                </a:solidFill>
                <a:latin typeface="Libre Baskerville"/>
                <a:ea typeface="Libre Baskerville"/>
                <a:cs typeface="Libre Baskerville"/>
                <a:sym typeface="Libre Baskerville"/>
              </a:rPr>
              <a:t>Universo del discurso: 2</a:t>
            </a:r>
          </a:p>
        </p:txBody>
      </p:sp>
      <p:sp>
        <p:nvSpPr>
          <p:cNvPr id="234" name="Shape 234"/>
          <p:cNvSpPr/>
          <p:nvPr/>
        </p:nvSpPr>
        <p:spPr>
          <a:xfrm>
            <a:off x="4989600" y="4956239"/>
            <a:ext cx="279000" cy="326400"/>
          </a:xfrm>
          <a:prstGeom prst="rightArrow">
            <a:avLst>
              <a:gd fmla="val 60000" name="adj1"/>
              <a:gd fmla="val 50000" name="adj2"/>
            </a:avLst>
          </a:prstGeom>
          <a:solidFill>
            <a:srgbClr val="A7AFBE"/>
          </a:solidFill>
          <a:ln>
            <a:noFill/>
          </a:ln>
        </p:spPr>
        <p:txBody>
          <a:bodyPr anchorCtr="0" anchor="ctr" bIns="91425" lIns="91425" rIns="91425" tIns="91425">
            <a:noAutofit/>
          </a:bodyPr>
          <a:lstStyle/>
          <a:p>
            <a:pPr>
              <a:spcBef>
                <a:spcPts val="0"/>
              </a:spcBef>
              <a:buNone/>
            </a:pPr>
            <a:r>
              <a:t/>
            </a:r>
            <a:endParaRPr/>
          </a:p>
        </p:txBody>
      </p:sp>
      <p:sp>
        <p:nvSpPr>
          <p:cNvPr id="235" name="Shape 235"/>
          <p:cNvSpPr/>
          <p:nvPr/>
        </p:nvSpPr>
        <p:spPr>
          <a:xfrm>
            <a:off x="5384880" y="4241280"/>
            <a:ext cx="1756500" cy="1756500"/>
          </a:xfrm>
          <a:prstGeom prst="ellipse">
            <a:avLst/>
          </a:prstGeom>
          <a:solidFill>
            <a:srgbClr val="1D497D"/>
          </a:solidFill>
          <a:ln>
            <a:noFill/>
          </a:ln>
        </p:spPr>
        <p:txBody>
          <a:bodyPr anchorCtr="0" anchor="ctr" bIns="23025" lIns="23025" rIns="23025" tIns="23025">
            <a:noAutofit/>
          </a:bodyPr>
          <a:lstStyle/>
          <a:p>
            <a:pPr indent="0" lvl="0" marL="0" marR="0" rtl="0" algn="ctr">
              <a:lnSpc>
                <a:spcPct val="9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Mundo real o imaginario</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Funciones</a:t>
            </a:r>
          </a:p>
        </p:txBody>
      </p:sp>
      <p:sp>
        <p:nvSpPr>
          <p:cNvPr id="242" name="Shape 242"/>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Una función es un tipo especial de relación entre los objetos del dominio de discurso que mapea un conjunto de objetos de entrada a un objeto único de salida.</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El conjunto de todas las funciones del universo del discurso se conoce como </a:t>
            </a:r>
            <a:r>
              <a:rPr b="0" baseline="0" i="1" lang="en-US" sz="1800" u="none" cap="none" strike="noStrike">
                <a:solidFill>
                  <a:srgbClr val="000000"/>
                </a:solidFill>
                <a:latin typeface="Libre Baskerville"/>
                <a:ea typeface="Libre Baskerville"/>
                <a:cs typeface="Libre Baskerville"/>
                <a:sym typeface="Libre Baskerville"/>
              </a:rPr>
              <a:t>base funcional</a:t>
            </a:r>
            <a:r>
              <a:rPr b="0" baseline="0" i="0" lang="en-US" sz="1800" u="none" cap="none" strike="noStrike">
                <a:solidFill>
                  <a:srgbClr val="000000"/>
                </a:solidFill>
                <a:latin typeface="Libre Baskerville"/>
                <a:ea typeface="Libre Baskerville"/>
                <a:cs typeface="Libre Baskerville"/>
                <a:sym typeface="Libre Baskerville"/>
              </a:rPr>
              <a:t>.</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7" name="Shape 247"/>
        <p:cNvGrpSpPr/>
        <p:nvPr/>
      </p:nvGrpSpPr>
      <p:grpSpPr>
        <a:xfrm>
          <a:off x="0" y="0"/>
          <a:ext cx="0" cy="0"/>
          <a:chOff x="0" y="0"/>
          <a:chExt cx="0" cy="0"/>
        </a:xfrm>
      </p:grpSpPr>
      <p:sp>
        <p:nvSpPr>
          <p:cNvPr id="248" name="Shape 248"/>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Ejemplo de función: 'madre de'</a:t>
            </a:r>
          </a:p>
        </p:txBody>
      </p:sp>
      <p:sp>
        <p:nvSpPr>
          <p:cNvPr id="249" name="Shape 249"/>
          <p:cNvSpPr/>
          <p:nvPr/>
        </p:nvSpPr>
        <p:spPr>
          <a:xfrm>
            <a:off x="1912680" y="3106800"/>
            <a:ext cx="1474920" cy="1799279"/>
          </a:xfrm>
          <a:prstGeom prst="ellipse">
            <a:avLst/>
          </a:prstGeom>
          <a:solidFill>
            <a:schemeClr val="accent1"/>
          </a:solidFill>
          <a:ln cap="flat" cmpd="sng" w="25400">
            <a:solidFill>
              <a:srgbClr val="395E89"/>
            </a:solidFill>
            <a:prstDash val="solid"/>
            <a:round/>
            <a:headEnd len="med" w="med" type="none"/>
            <a:tailEnd len="med" w="med" type="none"/>
          </a:ln>
        </p:spPr>
        <p:txBody>
          <a:bodyPr anchorCtr="0" anchor="ctr"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Juan</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Sofía</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a:t>
            </a:r>
          </a:p>
        </p:txBody>
      </p:sp>
      <p:sp>
        <p:nvSpPr>
          <p:cNvPr id="250" name="Shape 250"/>
          <p:cNvSpPr/>
          <p:nvPr/>
        </p:nvSpPr>
        <p:spPr>
          <a:xfrm>
            <a:off x="8116200" y="3106800"/>
            <a:ext cx="1474920" cy="1799279"/>
          </a:xfrm>
          <a:prstGeom prst="ellipse">
            <a:avLst/>
          </a:prstGeom>
          <a:solidFill>
            <a:schemeClr val="accent1"/>
          </a:solidFill>
          <a:ln cap="flat" cmpd="sng" w="25400">
            <a:solidFill>
              <a:srgbClr val="395E89"/>
            </a:solidFill>
            <a:prstDash val="solid"/>
            <a:round/>
            <a:headEnd len="med" w="med" type="none"/>
            <a:tailEnd len="med" w="med" type="none"/>
          </a:ln>
        </p:spPr>
        <p:txBody>
          <a:bodyPr anchorCtr="0" anchor="ctr"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María</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Luis</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a:t>
            </a:r>
          </a:p>
        </p:txBody>
      </p:sp>
      <p:cxnSp>
        <p:nvCxnSpPr>
          <p:cNvPr id="251" name="Shape 251"/>
          <p:cNvCxnSpPr/>
          <p:nvPr/>
        </p:nvCxnSpPr>
        <p:spPr>
          <a:xfrm flipH="1">
            <a:off x="3100680" y="3495600"/>
            <a:ext cx="5280840" cy="41039"/>
          </a:xfrm>
          <a:prstGeom prst="straightConnector1">
            <a:avLst/>
          </a:prstGeom>
          <a:noFill/>
          <a:ln cap="flat" cmpd="sng" w="38100">
            <a:solidFill>
              <a:srgbClr val="A7BD7A"/>
            </a:solidFill>
            <a:prstDash val="solid"/>
            <a:round/>
            <a:headEnd len="med" w="med" type="none"/>
            <a:tailEnd len="lg" w="lg" type="stealth"/>
          </a:ln>
        </p:spPr>
      </p:cxnSp>
      <p:cxnSp>
        <p:nvCxnSpPr>
          <p:cNvPr id="252" name="Shape 252"/>
          <p:cNvCxnSpPr/>
          <p:nvPr/>
        </p:nvCxnSpPr>
        <p:spPr>
          <a:xfrm flipH="1">
            <a:off x="3166560" y="3516119"/>
            <a:ext cx="5231160" cy="489960"/>
          </a:xfrm>
          <a:prstGeom prst="straightConnector1">
            <a:avLst/>
          </a:prstGeom>
          <a:noFill/>
          <a:ln cap="flat" cmpd="sng" w="38100">
            <a:solidFill>
              <a:srgbClr val="A7BD7A"/>
            </a:solidFill>
            <a:prstDash val="solid"/>
            <a:round/>
            <a:headEnd len="med" w="med" type="none"/>
            <a:tailEnd len="lg" w="lg" type="stealth"/>
          </a:ln>
        </p:spPr>
      </p:cxnSp>
      <p:sp>
        <p:nvSpPr>
          <p:cNvPr id="253" name="Shape 253"/>
          <p:cNvSpPr/>
          <p:nvPr/>
        </p:nvSpPr>
        <p:spPr>
          <a:xfrm>
            <a:off x="809650" y="5205250"/>
            <a:ext cx="3922800" cy="36480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000000"/>
                </a:solidFill>
                <a:latin typeface="Libre Baskerville"/>
                <a:ea typeface="Libre Baskerville"/>
                <a:cs typeface="Libre Baskerville"/>
                <a:sym typeface="Libre Baskerville"/>
              </a:rPr>
              <a:t>Conjunto de objetos de entrada</a:t>
            </a:r>
          </a:p>
        </p:txBody>
      </p:sp>
      <p:sp>
        <p:nvSpPr>
          <p:cNvPr id="254" name="Shape 254"/>
          <p:cNvSpPr/>
          <p:nvPr/>
        </p:nvSpPr>
        <p:spPr>
          <a:xfrm>
            <a:off x="7162549" y="5205250"/>
            <a:ext cx="3734099" cy="36480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000000"/>
                </a:solidFill>
                <a:latin typeface="Libre Baskerville"/>
                <a:ea typeface="Libre Baskerville"/>
                <a:cs typeface="Libre Baskerville"/>
                <a:sym typeface="Libre Baskerville"/>
              </a:rPr>
              <a:t>Conjunto de objetos de salida</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9" name="Shape 259"/>
        <p:cNvGrpSpPr/>
        <p:nvPr/>
      </p:nvGrpSpPr>
      <p:grpSpPr>
        <a:xfrm>
          <a:off x="0" y="0"/>
          <a:ext cx="0" cy="0"/>
          <a:chOff x="0" y="0"/>
          <a:chExt cx="0" cy="0"/>
        </a:xfrm>
      </p:grpSpPr>
      <p:sp>
        <p:nvSpPr>
          <p:cNvPr id="260" name="Shape 260"/>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Predicados</a:t>
            </a:r>
          </a:p>
        </p:txBody>
      </p:sp>
      <p:sp>
        <p:nvSpPr>
          <p:cNvPr id="261" name="Shape 261"/>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Un predicado puede utilizarse para definir hechos o verdades aceptadas dentro de un universo de discurso.</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El conjunto de todos los predicados usados en la conceptuación se conoce como </a:t>
            </a:r>
            <a:r>
              <a:rPr b="0" baseline="0" i="1" lang="en-US" sz="1800" u="none" cap="none" strike="noStrike">
                <a:solidFill>
                  <a:srgbClr val="000000"/>
                </a:solidFill>
                <a:latin typeface="Libre Baskerville"/>
                <a:ea typeface="Libre Baskerville"/>
                <a:cs typeface="Libre Baskerville"/>
                <a:sym typeface="Libre Baskerville"/>
              </a:rPr>
              <a:t>base relacional</a:t>
            </a:r>
            <a:r>
              <a:rPr b="0" baseline="0" i="0" lang="en-US" sz="1800" u="none" cap="none" strike="noStrike">
                <a:solidFill>
                  <a:srgbClr val="000000"/>
                </a:solidFill>
                <a:latin typeface="Libre Baskerville"/>
                <a:ea typeface="Libre Baskerville"/>
                <a:cs typeface="Libre Baskerville"/>
                <a:sym typeface="Libre Baskerville"/>
              </a:rPr>
              <a:t>.</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6" name="Shape 266"/>
        <p:cNvGrpSpPr/>
        <p:nvPr/>
      </p:nvGrpSpPr>
      <p:grpSpPr>
        <a:xfrm>
          <a:off x="0" y="0"/>
          <a:ext cx="0" cy="0"/>
          <a:chOff x="0" y="0"/>
          <a:chExt cx="0" cy="0"/>
        </a:xfrm>
      </p:grpSpPr>
      <p:sp>
        <p:nvSpPr>
          <p:cNvPr id="267" name="Shape 267"/>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Ejemplo de predicado: 'hijo de'</a:t>
            </a:r>
          </a:p>
        </p:txBody>
      </p:sp>
      <p:sp>
        <p:nvSpPr>
          <p:cNvPr id="268" name="Shape 268"/>
          <p:cNvSpPr/>
          <p:nvPr/>
        </p:nvSpPr>
        <p:spPr>
          <a:xfrm>
            <a:off x="1912680" y="3106800"/>
            <a:ext cx="1474920" cy="1799279"/>
          </a:xfrm>
          <a:prstGeom prst="ellipse">
            <a:avLst/>
          </a:prstGeom>
          <a:solidFill>
            <a:schemeClr val="accent1"/>
          </a:solidFill>
          <a:ln cap="flat" cmpd="sng" w="25400">
            <a:solidFill>
              <a:srgbClr val="395E89"/>
            </a:solidFill>
            <a:prstDash val="solid"/>
            <a:round/>
            <a:headEnd len="med" w="med" type="none"/>
            <a:tailEnd len="med" w="med" type="none"/>
          </a:ln>
        </p:spPr>
        <p:txBody>
          <a:bodyPr anchorCtr="0" anchor="ctr"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Juan</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Sofía</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a:t>
            </a:r>
          </a:p>
        </p:txBody>
      </p:sp>
      <p:sp>
        <p:nvSpPr>
          <p:cNvPr id="269" name="Shape 269"/>
          <p:cNvSpPr/>
          <p:nvPr/>
        </p:nvSpPr>
        <p:spPr>
          <a:xfrm>
            <a:off x="8116200" y="3106800"/>
            <a:ext cx="1474920" cy="1799279"/>
          </a:xfrm>
          <a:prstGeom prst="ellipse">
            <a:avLst/>
          </a:prstGeom>
          <a:solidFill>
            <a:schemeClr val="accent1"/>
          </a:solidFill>
          <a:ln cap="flat" cmpd="sng" w="25400">
            <a:solidFill>
              <a:srgbClr val="395E89"/>
            </a:solidFill>
            <a:prstDash val="solid"/>
            <a:round/>
            <a:headEnd len="med" w="med" type="none"/>
            <a:tailEnd len="med" w="med" type="none"/>
          </a:ln>
        </p:spPr>
        <p:txBody>
          <a:bodyPr anchorCtr="0" anchor="ctr"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María</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Luis</a:t>
            </a:r>
          </a:p>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0" lang="en-US" sz="1800" u="none" cap="none" strike="noStrike">
                <a:solidFill>
                  <a:srgbClr val="FFFFFF"/>
                </a:solidFill>
                <a:latin typeface="Libre Baskerville"/>
                <a:ea typeface="Libre Baskerville"/>
                <a:cs typeface="Libre Baskerville"/>
                <a:sym typeface="Libre Baskerville"/>
              </a:rPr>
              <a:t>...</a:t>
            </a:r>
          </a:p>
        </p:txBody>
      </p:sp>
      <p:cxnSp>
        <p:nvCxnSpPr>
          <p:cNvPr id="270" name="Shape 270"/>
          <p:cNvCxnSpPr/>
          <p:nvPr/>
        </p:nvCxnSpPr>
        <p:spPr>
          <a:xfrm flipH="1" rot="10800000">
            <a:off x="3097080" y="3499559"/>
            <a:ext cx="5302079" cy="45359"/>
          </a:xfrm>
          <a:prstGeom prst="straightConnector1">
            <a:avLst/>
          </a:prstGeom>
          <a:noFill/>
          <a:ln cap="flat" cmpd="sng" w="38100">
            <a:solidFill>
              <a:srgbClr val="A7BD7A"/>
            </a:solidFill>
            <a:prstDash val="solid"/>
            <a:round/>
            <a:headEnd len="med" w="med" type="none"/>
            <a:tailEnd len="lg" w="lg" type="stealth"/>
          </a:ln>
        </p:spPr>
      </p:cxnSp>
      <p:cxnSp>
        <p:nvCxnSpPr>
          <p:cNvPr id="271" name="Shape 271"/>
          <p:cNvCxnSpPr/>
          <p:nvPr/>
        </p:nvCxnSpPr>
        <p:spPr>
          <a:xfrm>
            <a:off x="3112919" y="3566160"/>
            <a:ext cx="5277240" cy="415439"/>
          </a:xfrm>
          <a:prstGeom prst="straightConnector1">
            <a:avLst/>
          </a:prstGeom>
          <a:noFill/>
          <a:ln cap="flat" cmpd="sng" w="38100">
            <a:solidFill>
              <a:srgbClr val="A7BD7A"/>
            </a:solidFill>
            <a:prstDash val="solid"/>
            <a:round/>
            <a:headEnd len="med" w="med" type="none"/>
            <a:tailEnd len="lg" w="lg" type="stealth"/>
          </a:ln>
        </p:spPr>
      </p:cxnSp>
      <p:sp>
        <p:nvSpPr>
          <p:cNvPr id="272" name="Shape 272"/>
          <p:cNvSpPr/>
          <p:nvPr/>
        </p:nvSpPr>
        <p:spPr>
          <a:xfrm>
            <a:off x="809650" y="5205250"/>
            <a:ext cx="3956399" cy="36480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000000"/>
                </a:solidFill>
                <a:latin typeface="Libre Baskerville"/>
                <a:ea typeface="Libre Baskerville"/>
                <a:cs typeface="Libre Baskerville"/>
                <a:sym typeface="Libre Baskerville"/>
              </a:rPr>
              <a:t>Conjunto de objetos de entrada</a:t>
            </a:r>
          </a:p>
        </p:txBody>
      </p:sp>
      <p:sp>
        <p:nvSpPr>
          <p:cNvPr id="273" name="Shape 273"/>
          <p:cNvSpPr/>
          <p:nvPr/>
        </p:nvSpPr>
        <p:spPr>
          <a:xfrm>
            <a:off x="7162550" y="5205250"/>
            <a:ext cx="3791400" cy="36480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solidFill>
                  <a:srgbClr val="000000"/>
                </a:solidFill>
                <a:latin typeface="Libre Baskerville"/>
                <a:ea typeface="Libre Baskerville"/>
                <a:cs typeface="Libre Baskerville"/>
                <a:sym typeface="Libre Baskerville"/>
              </a:rPr>
              <a:t>Conjunto de objetos de salida</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8" name="Shape 278"/>
        <p:cNvGrpSpPr/>
        <p:nvPr/>
      </p:nvGrpSpPr>
      <p:grpSpPr>
        <a:xfrm>
          <a:off x="0" y="0"/>
          <a:ext cx="0" cy="0"/>
          <a:chOff x="0" y="0"/>
          <a:chExt cx="0" cy="0"/>
        </a:xfrm>
      </p:grpSpPr>
      <p:sp>
        <p:nvSpPr>
          <p:cNvPr id="279" name="Shape 279"/>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3600" u="none" cap="none" strike="noStrike">
                <a:solidFill>
                  <a:srgbClr val="000000"/>
                </a:solidFill>
                <a:latin typeface="Libre Baskerville"/>
                <a:ea typeface="Libre Baskerville"/>
                <a:cs typeface="Libre Baskerville"/>
                <a:sym typeface="Libre Baskerville"/>
              </a:rPr>
              <a:t>Variables, constantes y cuantificadores</a:t>
            </a:r>
          </a:p>
        </p:txBody>
      </p:sp>
      <p:sp>
        <p:nvSpPr>
          <p:cNvPr id="280" name="Shape 280"/>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Las variables se utilizan para representar los objetos del universo de discurso y se representan normalmente por cualquier secuencia de caracteres que inicie con una letra mayúscula.</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Las constantes son representaciones que referencian siempre la misma entidad. Podría verse como una función que recibe 0 argumentos.</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Cuantificadores: </a:t>
            </a:r>
          </a:p>
          <a:p>
            <a:pPr indent="0" marL="457200" marR="0" rtl="0" algn="l">
              <a:lnSpc>
                <a:spcPct val="95000"/>
              </a:lnSpc>
              <a:spcBef>
                <a:spcPts val="0"/>
              </a:spcBef>
              <a:buNone/>
            </a:pPr>
            <a:r>
              <a:rPr b="0" baseline="0" i="1" lang="en-US" sz="1600" u="none" cap="none" strike="noStrike">
                <a:solidFill>
                  <a:srgbClr val="262626"/>
                </a:solidFill>
                <a:latin typeface="Libre Baskerville"/>
                <a:ea typeface="Libre Baskerville"/>
                <a:cs typeface="Libre Baskerville"/>
                <a:sym typeface="Libre Baskerville"/>
              </a:rPr>
              <a:t>Para todo</a:t>
            </a:r>
            <a:r>
              <a:rPr b="0" baseline="0" i="0" lang="en-US" sz="1600" u="none" cap="none" strike="noStrike">
                <a:solidFill>
                  <a:srgbClr val="262626"/>
                </a:solidFill>
                <a:latin typeface="Libre Baskerville"/>
                <a:ea typeface="Libre Baskerville"/>
                <a:cs typeface="Libre Baskerville"/>
                <a:sym typeface="Libre Baskerville"/>
              </a:rPr>
              <a:t> (∀): nos permite expresar hechos acerca de todos los objetos en el universo del discurso, sin enumerarlos.</a:t>
            </a:r>
          </a:p>
          <a:p>
            <a:pPr indent="0" lvl="0" marL="457200" marR="0" rtl="0" algn="l">
              <a:lnSpc>
                <a:spcPct val="95000"/>
              </a:lnSpc>
              <a:spcBef>
                <a:spcPts val="0"/>
              </a:spcBef>
              <a:buNone/>
            </a:pPr>
            <a:r>
              <a:t/>
            </a:r>
            <a:endParaRPr sz="1600">
              <a:solidFill>
                <a:srgbClr val="262626"/>
              </a:solidFill>
              <a:latin typeface="Libre Baskerville"/>
              <a:ea typeface="Libre Baskerville"/>
              <a:cs typeface="Libre Baskerville"/>
              <a:sym typeface="Libre Baskerville"/>
            </a:endParaRPr>
          </a:p>
          <a:p>
            <a:pPr indent="0" lvl="0" marL="457200" marR="0" rtl="0" algn="l">
              <a:lnSpc>
                <a:spcPct val="95000"/>
              </a:lnSpc>
              <a:spcBef>
                <a:spcPts val="0"/>
              </a:spcBef>
              <a:buNone/>
            </a:pPr>
            <a:r>
              <a:rPr b="0" baseline="0" i="1" lang="en-US" sz="1600" u="none" cap="none" strike="noStrike">
                <a:solidFill>
                  <a:srgbClr val="262626"/>
                </a:solidFill>
                <a:latin typeface="Libre Baskerville"/>
                <a:ea typeface="Libre Baskerville"/>
                <a:cs typeface="Libre Baskerville"/>
                <a:sym typeface="Libre Baskerville"/>
              </a:rPr>
              <a:t>Existe </a:t>
            </a:r>
            <a:r>
              <a:rPr b="0" baseline="0" i="0" lang="en-US" sz="1600" u="none" cap="none" strike="noStrike">
                <a:solidFill>
                  <a:srgbClr val="262626"/>
                </a:solidFill>
                <a:latin typeface="Libre Baskerville"/>
                <a:ea typeface="Libre Baskerville"/>
                <a:cs typeface="Libre Baskerville"/>
                <a:sym typeface="Libre Baskerville"/>
              </a:rPr>
              <a:t>(∃): nos permite expresar la existencia de un objeto en el universo de discurso con cierta propiedad en particular.</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9" name="Shape 339"/>
        <p:cNvGrpSpPr/>
        <p:nvPr/>
      </p:nvGrpSpPr>
      <p:grpSpPr>
        <a:xfrm>
          <a:off x="0" y="0"/>
          <a:ext cx="0" cy="0"/>
          <a:chOff x="0" y="0"/>
          <a:chExt cx="0" cy="0"/>
        </a:xfrm>
      </p:grpSpPr>
      <p:sp>
        <p:nvSpPr>
          <p:cNvPr id="340" name="Shape 340"/>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Conectivas</a:t>
            </a:r>
          </a:p>
        </p:txBody>
      </p:sp>
      <p:sp>
        <p:nvSpPr>
          <p:cNvPr id="341" name="Shape 341"/>
          <p:cNvSpPr txBox="1"/>
          <p:nvPr/>
        </p:nvSpPr>
        <p:spPr>
          <a:xfrm>
            <a:off x="1261800" y="1828800"/>
            <a:ext cx="4480199" cy="4350899"/>
          </a:xfrm>
          <a:prstGeom prst="rect">
            <a:avLst/>
          </a:prstGeom>
          <a:noFill/>
          <a:ln>
            <a:noFill/>
          </a:ln>
        </p:spPr>
        <p:txBody>
          <a:bodyPr anchorCtr="0" anchor="t" bIns="45700" lIns="91425" rIns="91425" tIns="45700">
            <a:noAutofit/>
          </a:bodyPr>
          <a:lstStyle/>
          <a:p>
            <a:pPr lvl="0" marR="0" rtl="0" algn="l">
              <a:lnSpc>
                <a:spcPct val="100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La lógica de primer orden incorpora las conectivas de la lógica proposicional para combinar los predicados, constantes, variables y cuantificadores.</a:t>
            </a:r>
          </a:p>
          <a:p>
            <a:pPr indent="0" lvl="0" marL="0" marR="0" rtl="0" algn="l">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La Tierra </a:t>
            </a:r>
            <a:r>
              <a:rPr b="0" baseline="0" i="1" lang="en-US" sz="1800" u="sng" cap="none" strike="noStrike">
                <a:solidFill>
                  <a:srgbClr val="000000"/>
                </a:solidFill>
                <a:latin typeface="Libre Baskerville"/>
                <a:ea typeface="Libre Baskerville"/>
                <a:cs typeface="Libre Baskerville"/>
                <a:sym typeface="Libre Baskerville"/>
              </a:rPr>
              <a:t>y</a:t>
            </a:r>
            <a:r>
              <a:rPr b="0" baseline="0" i="1" lang="en-US" sz="1800" u="none" cap="none" strike="noStrike">
                <a:solidFill>
                  <a:srgbClr val="000000"/>
                </a:solidFill>
                <a:latin typeface="Libre Baskerville"/>
                <a:ea typeface="Libre Baskerville"/>
                <a:cs typeface="Libre Baskerville"/>
                <a:sym typeface="Libre Baskerville"/>
              </a:rPr>
              <a:t> Marte poseen menos masa que Júpiter</a:t>
            </a:r>
          </a:p>
        </p:txBody>
      </p:sp>
      <p:pic>
        <p:nvPicPr>
          <p:cNvPr id="342" name="Shape 342"/>
          <p:cNvPicPr preferRelativeResize="0"/>
          <p:nvPr/>
        </p:nvPicPr>
        <p:blipFill rotWithShape="1">
          <a:blip r:embed="rId3">
            <a:alphaModFix/>
          </a:blip>
          <a:srcRect b="0" l="0" r="0" t="0"/>
          <a:stretch/>
        </p:blipFill>
        <p:spPr>
          <a:xfrm>
            <a:off x="9926379" y="2687555"/>
            <a:ext cx="342600" cy="113999"/>
          </a:xfrm>
          <a:prstGeom prst="rect">
            <a:avLst/>
          </a:prstGeom>
          <a:noFill/>
          <a:ln>
            <a:noFill/>
          </a:ln>
        </p:spPr>
      </p:pic>
      <p:pic>
        <p:nvPicPr>
          <p:cNvPr id="343" name="Shape 343"/>
          <p:cNvPicPr preferRelativeResize="0"/>
          <p:nvPr/>
        </p:nvPicPr>
        <p:blipFill rotWithShape="1">
          <a:blip r:embed="rId4">
            <a:alphaModFix/>
          </a:blip>
          <a:srcRect b="0" l="0" r="0" t="0"/>
          <a:stretch/>
        </p:blipFill>
        <p:spPr>
          <a:xfrm>
            <a:off x="9812075" y="3048715"/>
            <a:ext cx="571200" cy="171000"/>
          </a:xfrm>
          <a:prstGeom prst="rect">
            <a:avLst/>
          </a:prstGeom>
          <a:noFill/>
          <a:ln>
            <a:noFill/>
          </a:ln>
        </p:spPr>
      </p:pic>
      <p:pic>
        <p:nvPicPr>
          <p:cNvPr id="344" name="Shape 344"/>
          <p:cNvPicPr preferRelativeResize="0"/>
          <p:nvPr/>
        </p:nvPicPr>
        <p:blipFill rotWithShape="1">
          <a:blip r:embed="rId5">
            <a:alphaModFix/>
          </a:blip>
          <a:srcRect b="0" l="0" r="0" t="0"/>
          <a:stretch/>
        </p:blipFill>
        <p:spPr>
          <a:xfrm>
            <a:off x="10040685" y="3466894"/>
            <a:ext cx="113999" cy="123600"/>
          </a:xfrm>
          <a:prstGeom prst="rect">
            <a:avLst/>
          </a:prstGeom>
          <a:noFill/>
          <a:ln>
            <a:noFill/>
          </a:ln>
        </p:spPr>
      </p:pic>
      <p:pic>
        <p:nvPicPr>
          <p:cNvPr id="345" name="Shape 345"/>
          <p:cNvPicPr preferRelativeResize="0"/>
          <p:nvPr/>
        </p:nvPicPr>
        <p:blipFill rotWithShape="1">
          <a:blip r:embed="rId6">
            <a:alphaModFix/>
          </a:blip>
          <a:srcRect b="0" l="0" r="0" t="0"/>
          <a:stretch/>
        </p:blipFill>
        <p:spPr>
          <a:xfrm>
            <a:off x="9897879" y="3837680"/>
            <a:ext cx="399600" cy="142499"/>
          </a:xfrm>
          <a:prstGeom prst="rect">
            <a:avLst/>
          </a:prstGeom>
          <a:noFill/>
          <a:ln>
            <a:noFill/>
          </a:ln>
        </p:spPr>
      </p:pic>
      <p:pic>
        <p:nvPicPr>
          <p:cNvPr id="346" name="Shape 346"/>
          <p:cNvPicPr preferRelativeResize="0"/>
          <p:nvPr/>
        </p:nvPicPr>
        <p:blipFill rotWithShape="1">
          <a:blip r:embed="rId7">
            <a:alphaModFix/>
          </a:blip>
          <a:srcRect b="0" l="0" r="0" t="0"/>
          <a:stretch/>
        </p:blipFill>
        <p:spPr>
          <a:xfrm>
            <a:off x="9897879" y="4227355"/>
            <a:ext cx="399600" cy="132900"/>
          </a:xfrm>
          <a:prstGeom prst="rect">
            <a:avLst/>
          </a:prstGeom>
          <a:noFill/>
          <a:ln>
            <a:noFill/>
          </a:ln>
        </p:spPr>
      </p:pic>
      <p:pic>
        <p:nvPicPr>
          <p:cNvPr id="347" name="Shape 347"/>
          <p:cNvPicPr preferRelativeResize="0"/>
          <p:nvPr/>
        </p:nvPicPr>
        <p:blipFill rotWithShape="1">
          <a:blip r:embed="rId8">
            <a:alphaModFix/>
          </a:blip>
          <a:srcRect b="0" l="0" r="0" t="0"/>
          <a:stretch/>
        </p:blipFill>
        <p:spPr>
          <a:xfrm>
            <a:off x="9540575" y="4607425"/>
            <a:ext cx="1114199" cy="190200"/>
          </a:xfrm>
          <a:prstGeom prst="rect">
            <a:avLst/>
          </a:prstGeom>
          <a:noFill/>
          <a:ln>
            <a:noFill/>
          </a:ln>
        </p:spPr>
      </p:pic>
      <p:graphicFrame>
        <p:nvGraphicFramePr>
          <p:cNvPr id="348" name="Shape 348"/>
          <p:cNvGraphicFramePr/>
          <p:nvPr/>
        </p:nvGraphicFramePr>
        <p:xfrm>
          <a:off x="6179525" y="1828800"/>
          <a:ext cx="3000000" cy="3000000"/>
        </p:xfrm>
        <a:graphic>
          <a:graphicData uri="http://schemas.openxmlformats.org/drawingml/2006/table">
            <a:tbl>
              <a:tblPr>
                <a:noFill/>
                <a:tableStyleId>{16F5659B-B3F4-4474-B020-09246E450B19}</a:tableStyleId>
              </a:tblPr>
              <a:tblGrid>
                <a:gridCol w="1570000"/>
                <a:gridCol w="1570000"/>
                <a:gridCol w="1570000"/>
              </a:tblGrid>
              <a:tr h="381000">
                <a:tc>
                  <a:txBody>
                    <a:bodyPr>
                      <a:noAutofit/>
                    </a:bodyPr>
                    <a:lstStyle/>
                    <a:p>
                      <a:pPr algn="ctr">
                        <a:spcBef>
                          <a:spcPts val="0"/>
                        </a:spcBef>
                        <a:buNone/>
                      </a:pPr>
                      <a:r>
                        <a:rPr b="1" lang="en-US" sz="1800">
                          <a:latin typeface="Libre Baskerville"/>
                          <a:ea typeface="Libre Baskerville"/>
                          <a:cs typeface="Libre Baskerville"/>
                          <a:sym typeface="Libre Baskerville"/>
                        </a:rPr>
                        <a:t>Conectiva</a:t>
                      </a:r>
                    </a:p>
                  </a:txBody>
                  <a:tcPr marT="91425" marB="91425" marR="91425" marL="91425"/>
                </a:tc>
                <a:tc>
                  <a:txBody>
                    <a:bodyPr>
                      <a:noAutofit/>
                    </a:bodyPr>
                    <a:lstStyle/>
                    <a:p>
                      <a:pPr algn="ctr">
                        <a:spcBef>
                          <a:spcPts val="0"/>
                        </a:spcBef>
                        <a:buNone/>
                      </a:pPr>
                      <a:r>
                        <a:rPr b="1" lang="en-US" sz="1800">
                          <a:latin typeface="Libre Baskerville"/>
                          <a:ea typeface="Libre Baskerville"/>
                          <a:cs typeface="Libre Baskerville"/>
                          <a:sym typeface="Libre Baskerville"/>
                        </a:rPr>
                        <a:t>Lenguaje natural</a:t>
                      </a:r>
                    </a:p>
                  </a:txBody>
                  <a:tcPr marT="91425" marB="91425" marR="91425" marL="91425"/>
                </a:tc>
                <a:tc>
                  <a:txBody>
                    <a:bodyPr>
                      <a:noAutofit/>
                    </a:bodyPr>
                    <a:lstStyle/>
                    <a:p>
                      <a:pPr algn="ctr">
                        <a:spcBef>
                          <a:spcPts val="0"/>
                        </a:spcBef>
                        <a:buNone/>
                      </a:pPr>
                      <a:r>
                        <a:rPr b="1" lang="en-US" sz="1800">
                          <a:latin typeface="Libre Baskerville"/>
                          <a:ea typeface="Libre Baskerville"/>
                          <a:cs typeface="Libre Baskerville"/>
                          <a:sym typeface="Libre Baskerville"/>
                        </a:rPr>
                        <a:t>Símbolo</a:t>
                      </a:r>
                    </a:p>
                  </a:txBody>
                  <a:tcPr marT="91425" marB="91425" marR="91425" marL="91425"/>
                </a:tc>
              </a:tr>
              <a:tr h="381000">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Negación</a:t>
                      </a:r>
                    </a:p>
                  </a:txBody>
                  <a:tcPr marT="45725" marB="45725" marR="91450" marL="91450"/>
                </a:tc>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no</a:t>
                      </a:r>
                    </a:p>
                  </a:txBody>
                  <a:tcPr marT="45725" marB="45725" marR="91450" marL="91450"/>
                </a:tc>
                <a:tc>
                  <a:txBody>
                    <a:bodyPr>
                      <a:noAutofit/>
                    </a:bodyPr>
                    <a:lstStyle/>
                    <a:p>
                      <a:pPr>
                        <a:spcBef>
                          <a:spcPts val="0"/>
                        </a:spcBef>
                        <a:buNone/>
                      </a:pPr>
                      <a:r>
                        <a:t/>
                      </a:r>
                      <a:endParaRPr/>
                    </a:p>
                  </a:txBody>
                  <a:tcPr marT="91425" marB="91425" marR="91425" marL="91425"/>
                </a:tc>
              </a:tr>
              <a:tr h="381000">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Conjunción</a:t>
                      </a:r>
                    </a:p>
                  </a:txBody>
                  <a:tcPr marT="45725" marB="45725" marR="91450" marL="91450"/>
                </a:tc>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y</a:t>
                      </a:r>
                    </a:p>
                  </a:txBody>
                  <a:tcPr marT="45725" marB="45725" marR="91450" marL="91450"/>
                </a:tc>
                <a:tc>
                  <a:txBody>
                    <a:bodyPr>
                      <a:noAutofit/>
                    </a:bodyPr>
                    <a:lstStyle/>
                    <a:p>
                      <a:pPr>
                        <a:spcBef>
                          <a:spcPts val="0"/>
                        </a:spcBef>
                        <a:buNone/>
                      </a:pPr>
                      <a:r>
                        <a:t/>
                      </a:r>
                      <a:endParaRPr/>
                    </a:p>
                  </a:txBody>
                  <a:tcPr marT="91425" marB="91425" marR="91425" marL="91425"/>
                </a:tc>
              </a:tr>
              <a:tr h="381000">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Disyunción</a:t>
                      </a:r>
                    </a:p>
                  </a:txBody>
                  <a:tcPr marT="45725" marB="45725" marR="91450" marL="91450"/>
                </a:tc>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o</a:t>
                      </a:r>
                    </a:p>
                  </a:txBody>
                  <a:tcPr marT="45725" marB="45725" marR="91450" marL="91450"/>
                </a:tc>
                <a:tc>
                  <a:txBody>
                    <a:bodyPr>
                      <a:noAutofit/>
                    </a:bodyPr>
                    <a:lstStyle/>
                    <a:p>
                      <a:pPr>
                        <a:spcBef>
                          <a:spcPts val="0"/>
                        </a:spcBef>
                        <a:buNone/>
                      </a:pPr>
                      <a:r>
                        <a:t/>
                      </a:r>
                      <a:endParaRPr/>
                    </a:p>
                  </a:txBody>
                  <a:tcPr marT="91425" marB="91425" marR="91425" marL="91425"/>
                </a:tc>
              </a:tr>
              <a:tr h="381000">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Condicional</a:t>
                      </a:r>
                    </a:p>
                  </a:txBody>
                  <a:tcPr marT="45725" marB="45725" marR="91450" marL="91450"/>
                </a:tc>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si... entonces</a:t>
                      </a:r>
                    </a:p>
                  </a:txBody>
                  <a:tcPr marT="45725" marB="45725" marR="91450" marL="91450"/>
                </a:tc>
                <a:tc>
                  <a:txBody>
                    <a:bodyPr>
                      <a:noAutofit/>
                    </a:bodyPr>
                    <a:lstStyle/>
                    <a:p>
                      <a:pPr>
                        <a:spcBef>
                          <a:spcPts val="0"/>
                        </a:spcBef>
                        <a:buNone/>
                      </a:pPr>
                      <a:r>
                        <a:t/>
                      </a:r>
                      <a:endParaRPr/>
                    </a:p>
                  </a:txBody>
                  <a:tcPr marT="91425" marB="91425" marR="91425" marL="91425"/>
                </a:tc>
              </a:tr>
              <a:tr h="381000">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Bicondicional</a:t>
                      </a:r>
                    </a:p>
                  </a:txBody>
                  <a:tcPr marT="45725" marB="45725" marR="91450" marL="91450"/>
                </a:tc>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si y sólo sí</a:t>
                      </a:r>
                    </a:p>
                  </a:txBody>
                  <a:tcPr marT="45725" marB="45725" marR="91450" marL="91450"/>
                </a:tc>
                <a:tc>
                  <a:txBody>
                    <a:bodyPr>
                      <a:noAutofit/>
                    </a:bodyPr>
                    <a:lstStyle/>
                    <a:p>
                      <a:pPr>
                        <a:spcBef>
                          <a:spcPts val="0"/>
                        </a:spcBef>
                        <a:buNone/>
                      </a:pPr>
                      <a:r>
                        <a:t/>
                      </a:r>
                      <a:endParaRPr/>
                    </a:p>
                  </a:txBody>
                  <a:tcPr marT="91425" marB="91425" marR="91425" marL="91425"/>
                </a:tc>
              </a:tr>
              <a:tr h="381000">
                <a:tc>
                  <a:txBody>
                    <a:bodyPr>
                      <a:noAutofit/>
                    </a:bodyPr>
                    <a:lstStyle/>
                    <a:p>
                      <a:pPr lvl="0" rtl="0" algn="ctr">
                        <a:spcBef>
                          <a:spcPts val="0"/>
                        </a:spcBef>
                        <a:buClr>
                          <a:schemeClr val="dk1"/>
                        </a:buClr>
                        <a:buSzPct val="25000"/>
                        <a:buFont typeface="Arial"/>
                        <a:buNone/>
                      </a:pPr>
                      <a:r>
                        <a:rPr lang="en-US">
                          <a:solidFill>
                            <a:schemeClr val="dk1"/>
                          </a:solidFill>
                          <a:latin typeface="Libre Baskerville"/>
                          <a:ea typeface="Libre Baskerville"/>
                          <a:cs typeface="Libre Baskerville"/>
                          <a:sym typeface="Libre Baskerville"/>
                        </a:rPr>
                        <a:t>Disyunción excluyente</a:t>
                      </a:r>
                    </a:p>
                  </a:txBody>
                  <a:tcPr marT="45725" marB="45725" marR="91450" marL="91450"/>
                </a:tc>
                <a:tc>
                  <a:txBody>
                    <a:bodyPr>
                      <a:noAutofit/>
                    </a:bodyPr>
                    <a:lstStyle/>
                    <a:p>
                      <a:pPr indent="0" lvl="0" marL="0" marR="0" rtl="0" algn="ctr">
                        <a:lnSpc>
                          <a:spcPct val="100000"/>
                        </a:lnSpc>
                        <a:spcBef>
                          <a:spcPts val="0"/>
                        </a:spcBef>
                        <a:buSzPct val="25000"/>
                        <a:buNone/>
                      </a:pPr>
                      <a:r>
                        <a:rPr baseline="0" lang="en-US" u="none" cap="none" strike="noStrike">
                          <a:solidFill>
                            <a:srgbClr val="000000"/>
                          </a:solidFill>
                          <a:latin typeface="Libre Baskerville"/>
                          <a:ea typeface="Libre Baskerville"/>
                          <a:cs typeface="Libre Baskerville"/>
                          <a:sym typeface="Libre Baskerville"/>
                        </a:rPr>
                        <a:t>o bien... o bien</a:t>
                      </a:r>
                    </a:p>
                  </a:txBody>
                  <a:tcPr marT="45725" marB="45725" marR="91450" marL="91450"/>
                </a:tc>
                <a:tc>
                  <a:txBody>
                    <a:bodyPr>
                      <a:noAutofit/>
                    </a:bodyPr>
                    <a:lstStyle/>
                    <a:p>
                      <a:pPr>
                        <a:spcBef>
                          <a:spcPts val="0"/>
                        </a:spcBef>
                        <a:buNone/>
                      </a:pPr>
                      <a:r>
                        <a:t/>
                      </a:r>
                      <a:endParaRPr/>
                    </a:p>
                  </a:txBody>
                  <a:tcPr marT="91425" marB="91425" marR="91425" marL="91425"/>
                </a:tc>
              </a:tr>
            </a:tbl>
          </a:graphicData>
        </a:graphic>
      </p:graphicFrame>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3" name="Shape 353"/>
        <p:cNvGrpSpPr/>
        <p:nvPr/>
      </p:nvGrpSpPr>
      <p:grpSpPr>
        <a:xfrm>
          <a:off x="0" y="0"/>
          <a:ext cx="0" cy="0"/>
          <a:chOff x="0" y="0"/>
          <a:chExt cx="0" cy="0"/>
        </a:xfrm>
      </p:grpSpPr>
      <p:sp>
        <p:nvSpPr>
          <p:cNvPr id="354" name="Shape 354"/>
          <p:cNvSpPr txBox="1"/>
          <p:nvPr/>
        </p:nvSpPr>
        <p:spPr>
          <a:xfrm>
            <a:off x="1261800" y="758879"/>
            <a:ext cx="9417959" cy="404136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Lógica de primer orden</a:t>
            </a:r>
          </a:p>
        </p:txBody>
      </p:sp>
      <p:sp>
        <p:nvSpPr>
          <p:cNvPr id="355" name="Shape 355"/>
          <p:cNvSpPr txBox="1"/>
          <p:nvPr/>
        </p:nvSpPr>
        <p:spPr>
          <a:xfrm>
            <a:off x="1261800" y="4800600"/>
            <a:ext cx="9417959" cy="169127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SzPct val="25000"/>
              <a:buNone/>
            </a:pPr>
            <a:r>
              <a:rPr b="0" baseline="0" i="0" lang="en-US" sz="2200" u="none" cap="none" strike="noStrike">
                <a:solidFill>
                  <a:srgbClr val="595959"/>
                </a:solidFill>
                <a:latin typeface="Libre Baskerville"/>
                <a:ea typeface="Libre Baskerville"/>
                <a:cs typeface="Libre Baskerville"/>
                <a:sym typeface="Libre Baskerville"/>
              </a:rPr>
              <a:t>Sintaxis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0" name="Shape 360"/>
        <p:cNvGrpSpPr/>
        <p:nvPr/>
      </p:nvGrpSpPr>
      <p:grpSpPr>
        <a:xfrm>
          <a:off x="0" y="0"/>
          <a:ext cx="0" cy="0"/>
          <a:chOff x="0" y="0"/>
          <a:chExt cx="0" cy="0"/>
        </a:xfrm>
      </p:grpSpPr>
      <p:sp>
        <p:nvSpPr>
          <p:cNvPr id="361" name="Shape 361"/>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3600" u="none" cap="none" strike="noStrike">
                <a:solidFill>
                  <a:srgbClr val="000000"/>
                </a:solidFill>
                <a:latin typeface="Libre Baskerville"/>
                <a:ea typeface="Libre Baskerville"/>
                <a:cs typeface="Libre Baskerville"/>
                <a:sym typeface="Libre Baskerville"/>
              </a:rPr>
              <a:t>Definición formal de los términos</a:t>
            </a:r>
          </a:p>
        </p:txBody>
      </p:sp>
      <p:sp>
        <p:nvSpPr>
          <p:cNvPr id="362" name="Shape 362"/>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Un término de la lógica de primer orden puede definirse de la siguiente forma:</a:t>
            </a:r>
          </a:p>
          <a:p>
            <a:pPr indent="0" lvl="0" marL="0" marR="0" rtl="0" algn="l">
              <a:lnSpc>
                <a:spcPct val="95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t ::= x | c | f(t, ... , t)</a:t>
            </a:r>
          </a:p>
          <a:p>
            <a:pPr indent="0" lvl="0" marL="0" marR="0" rtl="0" algn="l">
              <a:lnSpc>
                <a:spcPct val="100000"/>
              </a:lnSpc>
              <a:spcBef>
                <a:spcPts val="0"/>
              </a:spcBef>
              <a:buNone/>
            </a:pPr>
            <a:r>
              <a:t/>
            </a:r>
            <a:endParaRPr b="0" baseline="0" i="0" sz="1800" u="none" cap="none" strike="noStrike"/>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Donde x es una variable; c es una función tal que |c| = 0; y f una función tal que |f| &gt; 0.</a:t>
            </a:r>
          </a:p>
          <a:p>
            <a:pPr indent="0" lvl="0" marL="0" marR="0" rtl="0" algn="l">
              <a:lnSpc>
                <a:spcPct val="95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calif(estudiante(juan), rob)</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7" name="Shape 367"/>
        <p:cNvGrpSpPr/>
        <p:nvPr/>
      </p:nvGrpSpPr>
      <p:grpSpPr>
        <a:xfrm>
          <a:off x="0" y="0"/>
          <a:ext cx="0" cy="0"/>
          <a:chOff x="0" y="0"/>
          <a:chExt cx="0" cy="0"/>
        </a:xfrm>
      </p:grpSpPr>
      <p:sp>
        <p:nvSpPr>
          <p:cNvPr id="368" name="Shape 368"/>
          <p:cNvSpPr txBox="1"/>
          <p:nvPr/>
        </p:nvSpPr>
        <p:spPr>
          <a:xfrm>
            <a:off x="1261800" y="758879"/>
            <a:ext cx="9417959" cy="404136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Lógica de primer orden</a:t>
            </a:r>
          </a:p>
        </p:txBody>
      </p:sp>
      <p:sp>
        <p:nvSpPr>
          <p:cNvPr id="369" name="Shape 369"/>
          <p:cNvSpPr txBox="1"/>
          <p:nvPr/>
        </p:nvSpPr>
        <p:spPr>
          <a:xfrm>
            <a:off x="1261800" y="4800600"/>
            <a:ext cx="9417959" cy="169127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SzPct val="25000"/>
              <a:buNone/>
            </a:pPr>
            <a:r>
              <a:rPr b="0" baseline="0" i="0" lang="en-US" sz="2200" u="none" cap="none" strike="noStrike">
                <a:solidFill>
                  <a:srgbClr val="595959"/>
                </a:solidFill>
                <a:latin typeface="Libre Baskerville"/>
                <a:ea typeface="Libre Baskerville"/>
                <a:cs typeface="Libre Baskerville"/>
                <a:sym typeface="Libre Baskerville"/>
              </a:rPr>
              <a:t>Semántica</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nvSpPr>
        <p:spPr>
          <a:xfrm>
            <a:off x="1261800" y="758879"/>
            <a:ext cx="9417959" cy="404136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Lógica de primer orden</a:t>
            </a:r>
          </a:p>
        </p:txBody>
      </p:sp>
      <p:sp>
        <p:nvSpPr>
          <p:cNvPr id="121" name="Shape 121"/>
          <p:cNvSpPr txBox="1"/>
          <p:nvPr/>
        </p:nvSpPr>
        <p:spPr>
          <a:xfrm>
            <a:off x="1261800" y="4800600"/>
            <a:ext cx="9417959" cy="169127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SzPct val="25000"/>
              <a:buNone/>
            </a:pPr>
            <a:r>
              <a:rPr b="0" baseline="0" i="0" lang="en-US" sz="2200" u="none" cap="none" strike="noStrike">
                <a:solidFill>
                  <a:srgbClr val="595959"/>
                </a:solidFill>
                <a:latin typeface="Libre Baskerville"/>
                <a:ea typeface="Libre Baskerville"/>
                <a:cs typeface="Libre Baskerville"/>
                <a:sym typeface="Libre Baskerville"/>
              </a:rPr>
              <a:t>Breve historia</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4" name="Shape 374"/>
        <p:cNvGrpSpPr/>
        <p:nvPr/>
      </p:nvGrpSpPr>
      <p:grpSpPr>
        <a:xfrm>
          <a:off x="0" y="0"/>
          <a:ext cx="0" cy="0"/>
          <a:chOff x="0" y="0"/>
          <a:chExt cx="0" cy="0"/>
        </a:xfrm>
      </p:grpSpPr>
      <p:sp>
        <p:nvSpPr>
          <p:cNvPr id="375" name="Shape 375"/>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000" u="none" cap="none" strike="noStrike">
                <a:solidFill>
                  <a:srgbClr val="000000"/>
                </a:solidFill>
                <a:latin typeface="Libre Baskerville"/>
                <a:ea typeface="Libre Baskerville"/>
                <a:cs typeface="Libre Baskerville"/>
                <a:sym typeface="Libre Baskerville"/>
              </a:rPr>
              <a:t>Definición intuitiva de la semántica</a:t>
            </a:r>
          </a:p>
        </p:txBody>
      </p:sp>
      <p:sp>
        <p:nvSpPr>
          <p:cNvPr id="376" name="Shape 376"/>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Para lograr una definición formal de la semántica es más sencillo ejemplificar una idea intuitiva para enlazar primero los conceptos clave que se han mencionado durante la presentación.</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1" name="Shape 381"/>
        <p:cNvGrpSpPr/>
        <p:nvPr/>
      </p:nvGrpSpPr>
      <p:grpSpPr>
        <a:xfrm>
          <a:off x="0" y="0"/>
          <a:ext cx="0" cy="0"/>
          <a:chOff x="0" y="0"/>
          <a:chExt cx="0" cy="0"/>
        </a:xfrm>
      </p:grpSpPr>
      <p:sp>
        <p:nvSpPr>
          <p:cNvPr id="382" name="Shape 382"/>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Ejemplo</a:t>
            </a:r>
          </a:p>
        </p:txBody>
      </p:sp>
      <p:sp>
        <p:nvSpPr>
          <p:cNvPr id="383" name="Shape 383"/>
          <p:cNvSpPr txBox="1"/>
          <p:nvPr/>
        </p:nvSpPr>
        <p:spPr>
          <a:xfrm>
            <a:off x="1261800" y="1828800"/>
            <a:ext cx="4480199" cy="4350960"/>
          </a:xfrm>
          <a:prstGeom prst="rect">
            <a:avLst/>
          </a:prstGeom>
          <a:noFill/>
          <a:ln>
            <a:noFill/>
          </a:ln>
        </p:spPr>
        <p:txBody>
          <a:bodyPr anchorCtr="0" anchor="t" bIns="45700" lIns="91425" rIns="91425" tIns="45700">
            <a:noAutofit/>
          </a:bodyPr>
          <a:lstStyle/>
          <a:p>
            <a:pPr lvl="0" marR="0" rtl="0" algn="l">
              <a:lnSpc>
                <a:spcPct val="100000"/>
              </a:lnSpc>
              <a:spcBef>
                <a:spcPts val="0"/>
              </a:spcBef>
              <a:buNone/>
            </a:pPr>
            <a:r>
              <a:rPr b="0" baseline="0" i="1" lang="en-US" sz="1800" u="none" cap="none" strike="noStrike">
                <a:solidFill>
                  <a:srgbClr val="000000"/>
                </a:solidFill>
                <a:latin typeface="Libre Baskerville"/>
                <a:ea typeface="Libre Baskerville"/>
                <a:cs typeface="Libre Baskerville"/>
                <a:sym typeface="Libre Baskerville"/>
              </a:rPr>
              <a:t>Problema</a:t>
            </a:r>
            <a:r>
              <a:rPr b="0" baseline="0" i="0" lang="en-US" sz="1800" u="none" cap="none" strike="noStrike">
                <a:solidFill>
                  <a:srgbClr val="000000"/>
                </a:solidFill>
                <a:latin typeface="Libre Baskerville"/>
                <a:ea typeface="Libre Baskerville"/>
                <a:cs typeface="Libre Baskerville"/>
                <a:sym typeface="Libre Baskerville"/>
              </a:rPr>
              <a:t>: Representar que al menos un bloque no tiene otro encima.</a:t>
            </a:r>
          </a:p>
          <a:p>
            <a:pPr marR="0" rtl="0" algn="l">
              <a:lnSpc>
                <a:spcPct val="100000"/>
              </a:lnSpc>
              <a:spcBef>
                <a:spcPts val="0"/>
              </a:spcBef>
              <a:buNone/>
            </a:pPr>
            <a:r>
              <a:t/>
            </a:r>
            <a:endParaRPr sz="1800">
              <a:latin typeface="Libre Baskerville"/>
              <a:ea typeface="Libre Baskerville"/>
              <a:cs typeface="Libre Baskerville"/>
              <a:sym typeface="Libre Baskerville"/>
            </a:endParaRPr>
          </a:p>
          <a:p>
            <a:pPr lvl="0" marR="0" rtl="0" algn="l">
              <a:lnSpc>
                <a:spcPct val="100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Una posible solución sería:</a:t>
            </a:r>
          </a:p>
          <a:p>
            <a:pPr indent="0" lvl="0" marL="0" marR="0" rtl="0" algn="l">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1" lang="en-US" sz="1800" u="none" cap="none" strike="noStrike">
                <a:solidFill>
                  <a:srgbClr val="262626"/>
                </a:solidFill>
                <a:latin typeface="Libre Baskerville"/>
                <a:ea typeface="Libre Baskerville"/>
                <a:cs typeface="Libre Baskerville"/>
                <a:sym typeface="Libre Baskerville"/>
              </a:rPr>
              <a:t>∃</a:t>
            </a:r>
            <a:r>
              <a:rPr b="0" baseline="0" i="1" lang="en-US" sz="1800" u="none" cap="none" strike="noStrike">
                <a:solidFill>
                  <a:srgbClr val="000000"/>
                </a:solidFill>
                <a:latin typeface="Libre Baskerville"/>
                <a:ea typeface="Libre Baskerville"/>
                <a:cs typeface="Libre Baskerville"/>
                <a:sym typeface="Libre Baskerville"/>
              </a:rPr>
              <a:t>x Bloque(x) ^ Libre(x)</a:t>
            </a:r>
          </a:p>
          <a:p>
            <a:pPr indent="0" lvl="0" marL="0" marR="0" rtl="0" algn="ctr">
              <a:lnSpc>
                <a:spcPct val="100000"/>
              </a:lnSpc>
              <a:spcBef>
                <a:spcPts val="0"/>
              </a:spcBef>
              <a:buNone/>
            </a:pPr>
            <a:r>
              <a:t/>
            </a:r>
            <a:endParaRPr b="0" baseline="0" i="0" sz="1800" u="none" cap="none" strike="noStrike"/>
          </a:p>
          <a:p>
            <a:pPr lvl="0" marR="0" rtl="0" algn="l">
              <a:lnSpc>
                <a:spcPct val="100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El dominio puede especificarse en término de conjuntos:</a:t>
            </a:r>
          </a:p>
          <a:p>
            <a:pPr indent="0" lvl="0" marL="0" marR="0" rtl="0" algn="l">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D = {Mesa, Brazo, A, B, C, D, E}</a:t>
            </a:r>
          </a:p>
          <a:p>
            <a:pPr indent="0" lvl="0" marL="0" marR="0" rtl="0" algn="l">
              <a:lnSpc>
                <a:spcPct val="100000"/>
              </a:lnSpc>
              <a:spcBef>
                <a:spcPts val="0"/>
              </a:spcBef>
              <a:buNone/>
            </a:pPr>
            <a:r>
              <a:t/>
            </a:r>
            <a:endParaRPr b="0" baseline="0" i="0" sz="1800" u="none" cap="none" strike="noStrike"/>
          </a:p>
        </p:txBody>
      </p:sp>
      <p:pic>
        <p:nvPicPr>
          <p:cNvPr id="384" name="Shape 384"/>
          <p:cNvPicPr preferRelativeResize="0"/>
          <p:nvPr/>
        </p:nvPicPr>
        <p:blipFill rotWithShape="1">
          <a:blip r:embed="rId3">
            <a:alphaModFix/>
          </a:blip>
          <a:srcRect b="0" l="0" r="0" t="0"/>
          <a:stretch/>
        </p:blipFill>
        <p:spPr>
          <a:xfrm>
            <a:off x="7281000" y="2637359"/>
            <a:ext cx="2171519" cy="2733839"/>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9" name="Shape 389"/>
        <p:cNvGrpSpPr/>
        <p:nvPr/>
      </p:nvGrpSpPr>
      <p:grpSpPr>
        <a:xfrm>
          <a:off x="0" y="0"/>
          <a:ext cx="0" cy="0"/>
          <a:chOff x="0" y="0"/>
          <a:chExt cx="0" cy="0"/>
        </a:xfrm>
      </p:grpSpPr>
      <p:sp>
        <p:nvSpPr>
          <p:cNvPr id="390" name="Shape 390"/>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Ejemplo</a:t>
            </a:r>
          </a:p>
        </p:txBody>
      </p:sp>
      <p:sp>
        <p:nvSpPr>
          <p:cNvPr id="391" name="Shape 391"/>
          <p:cNvSpPr txBox="1"/>
          <p:nvPr/>
        </p:nvSpPr>
        <p:spPr>
          <a:xfrm>
            <a:off x="1261800" y="1828800"/>
            <a:ext cx="4480199" cy="4350960"/>
          </a:xfrm>
          <a:prstGeom prst="rect">
            <a:avLst/>
          </a:prstGeom>
          <a:noFill/>
          <a:ln>
            <a:noFill/>
          </a:ln>
        </p:spPr>
        <p:txBody>
          <a:bodyPr anchorCtr="0" anchor="t" bIns="45700" lIns="91425" rIns="91425" tIns="45700">
            <a:noAutofit/>
          </a:bodyPr>
          <a:lstStyle/>
          <a:p>
            <a:pPr lvl="0" marR="0" rtl="0" algn="l">
              <a:lnSpc>
                <a:spcPct val="100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Podemos definir otro conjunto que reúna todos los bloques de nuestro dominio:</a:t>
            </a:r>
          </a:p>
          <a:p>
            <a:pPr indent="0" lvl="0" marL="0" marR="0" rtl="0" algn="l">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B = {A, B, C, D, E}</a:t>
            </a:r>
          </a:p>
          <a:p>
            <a:pPr indent="0" lvl="0" marL="0" marR="0" rtl="0" algn="l">
              <a:lnSpc>
                <a:spcPct val="100000"/>
              </a:lnSpc>
              <a:spcBef>
                <a:spcPts val="0"/>
              </a:spcBef>
              <a:buNone/>
            </a:pPr>
            <a:r>
              <a:t/>
            </a:r>
            <a:endParaRPr b="0" baseline="0" i="0" sz="1800" u="none" cap="none" strike="noStrike"/>
          </a:p>
          <a:p>
            <a:pPr lvl="0" marR="0" rtl="0" algn="l">
              <a:lnSpc>
                <a:spcPct val="100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Con lo cual, la nueva interpretación sería:</a:t>
            </a:r>
          </a:p>
          <a:p>
            <a:pPr indent="0" lvl="0" marL="0" marR="0" rtl="0" algn="l">
              <a:lnSpc>
                <a:spcPct val="100000"/>
              </a:lnSpc>
              <a:spcBef>
                <a:spcPts val="0"/>
              </a:spcBef>
              <a:buNone/>
            </a:pPr>
            <a:r>
              <a:t/>
            </a:r>
            <a:endParaRPr b="0" baseline="0" i="0" sz="1800" u="none" cap="none" strike="noStrike"/>
          </a:p>
          <a:p>
            <a:pPr indent="0" lvl="0" marL="0" marR="0" rtl="0" algn="ctr">
              <a:lnSpc>
                <a:spcPct val="100000"/>
              </a:lnSpc>
              <a:spcBef>
                <a:spcPts val="0"/>
              </a:spcBef>
              <a:buSzPct val="25000"/>
              <a:buNone/>
            </a:pPr>
            <a:r>
              <a:rPr b="0" baseline="0" i="1" lang="en-US" sz="1800" u="none" cap="none" strike="noStrike">
                <a:solidFill>
                  <a:srgbClr val="262626"/>
                </a:solidFill>
                <a:latin typeface="Libre Baskerville"/>
                <a:ea typeface="Libre Baskerville"/>
                <a:cs typeface="Libre Baskerville"/>
                <a:sym typeface="Libre Baskerville"/>
              </a:rPr>
              <a:t>∃</a:t>
            </a:r>
            <a:r>
              <a:rPr b="0" baseline="0" i="1" lang="en-US" sz="1800" u="none" cap="none" strike="noStrike">
                <a:solidFill>
                  <a:srgbClr val="000000"/>
                </a:solidFill>
                <a:latin typeface="Libre Baskerville"/>
                <a:ea typeface="Libre Baskerville"/>
                <a:cs typeface="Libre Baskerville"/>
                <a:sym typeface="Libre Baskerville"/>
              </a:rPr>
              <a:t>x Bloque(x) ^ Libre(x) ≡</a:t>
            </a:r>
            <a:r>
              <a:rPr b="0" baseline="0" i="0" lang="en-US" sz="1800" u="none" cap="none" strike="noStrike">
                <a:solidFill>
                  <a:srgbClr val="000000"/>
                </a:solidFill>
                <a:latin typeface="Libre Baskerville"/>
                <a:ea typeface="Libre Baskerville"/>
                <a:cs typeface="Libre Baskerville"/>
                <a:sym typeface="Libre Baskerville"/>
              </a:rPr>
              <a:t> </a:t>
            </a:r>
            <a:r>
              <a:rPr b="0" baseline="0" i="1" lang="en-US" sz="1800" u="none" cap="none" strike="noStrike">
                <a:solidFill>
                  <a:srgbClr val="262626"/>
                </a:solidFill>
                <a:latin typeface="Libre Baskerville"/>
                <a:ea typeface="Libre Baskerville"/>
                <a:cs typeface="Libre Baskerville"/>
                <a:sym typeface="Libre Baskerville"/>
              </a:rPr>
              <a:t>∀x </a:t>
            </a:r>
            <a:r>
              <a:rPr b="0" baseline="0" i="1" lang="en-US" sz="1800" u="none" cap="none" strike="noStrike">
                <a:solidFill>
                  <a:srgbClr val="000000"/>
                </a:solidFill>
                <a:latin typeface="Libre Baskerville"/>
                <a:ea typeface="Libre Baskerville"/>
                <a:cs typeface="Libre Baskerville"/>
                <a:sym typeface="Libre Baskerville"/>
              </a:rPr>
              <a:t>Libre(x)</a:t>
            </a:r>
          </a:p>
          <a:p>
            <a:pPr indent="0" lvl="0" marL="0" marR="0" rtl="0" algn="ctr">
              <a:lnSpc>
                <a:spcPct val="100000"/>
              </a:lnSpc>
              <a:spcBef>
                <a:spcPts val="0"/>
              </a:spcBef>
              <a:buNone/>
            </a:pPr>
            <a:r>
              <a:t/>
            </a:r>
            <a:endParaRPr b="0" baseline="0" i="0" sz="1800" u="none" cap="none" strike="noStrike"/>
          </a:p>
          <a:p>
            <a:pPr indent="0" lvl="0" marL="0" marR="0" rtl="0" algn="l">
              <a:lnSpc>
                <a:spcPct val="100000"/>
              </a:lnSpc>
              <a:spcBef>
                <a:spcPts val="0"/>
              </a:spcBef>
              <a:buSzPct val="25000"/>
              <a:buNone/>
            </a:pPr>
            <a:r>
              <a:rPr b="0" baseline="0" i="0" lang="en-US" sz="1800" u="none" cap="none" strike="noStrike">
                <a:solidFill>
                  <a:srgbClr val="000000"/>
                </a:solidFill>
                <a:latin typeface="Libre Baskerville"/>
                <a:ea typeface="Libre Baskerville"/>
                <a:cs typeface="Libre Baskerville"/>
                <a:sym typeface="Libre Baskerville"/>
              </a:rPr>
              <a:t>(si el nuevo dominio es </a:t>
            </a:r>
            <a:r>
              <a:rPr b="0" baseline="0" i="1" lang="en-US" sz="1800" u="none" cap="none" strike="noStrike">
                <a:solidFill>
                  <a:srgbClr val="000000"/>
                </a:solidFill>
                <a:latin typeface="Libre Baskerville"/>
                <a:ea typeface="Libre Baskerville"/>
                <a:cs typeface="Libre Baskerville"/>
                <a:sym typeface="Libre Baskerville"/>
              </a:rPr>
              <a:t>B)</a:t>
            </a:r>
            <a:r>
              <a:rPr b="0" baseline="0" i="0" lang="en-US" sz="1800" u="none" cap="none" strike="noStrike">
                <a:solidFill>
                  <a:srgbClr val="000000"/>
                </a:solidFill>
                <a:latin typeface="Libre Baskerville"/>
                <a:ea typeface="Libre Baskerville"/>
                <a:cs typeface="Libre Baskerville"/>
                <a:sym typeface="Libre Baskerville"/>
              </a:rPr>
              <a:t>.</a:t>
            </a:r>
          </a:p>
        </p:txBody>
      </p:sp>
      <p:pic>
        <p:nvPicPr>
          <p:cNvPr id="392" name="Shape 392"/>
          <p:cNvPicPr preferRelativeResize="0"/>
          <p:nvPr/>
        </p:nvPicPr>
        <p:blipFill rotWithShape="1">
          <a:blip r:embed="rId3">
            <a:alphaModFix/>
          </a:blip>
          <a:srcRect b="0" l="0" r="0" t="0"/>
          <a:stretch/>
        </p:blipFill>
        <p:spPr>
          <a:xfrm>
            <a:off x="7281000" y="2637359"/>
            <a:ext cx="2171519" cy="2733839"/>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7" name="Shape 397"/>
        <p:cNvGrpSpPr/>
        <p:nvPr/>
      </p:nvGrpSpPr>
      <p:grpSpPr>
        <a:xfrm>
          <a:off x="0" y="0"/>
          <a:ext cx="0" cy="0"/>
          <a:chOff x="0" y="0"/>
          <a:chExt cx="0" cy="0"/>
        </a:xfrm>
      </p:grpSpPr>
      <p:sp>
        <p:nvSpPr>
          <p:cNvPr id="398" name="Shape 398"/>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Explicación y definición</a:t>
            </a:r>
          </a:p>
        </p:txBody>
      </p:sp>
      <p:sp>
        <p:nvSpPr>
          <p:cNvPr id="399" name="Shape 399"/>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Para obtener una interpretación sobre un predicado se debe formar el par </a:t>
            </a:r>
            <a:r>
              <a:rPr b="0" baseline="0" i="1" lang="en-US" sz="1800" u="none" cap="none" strike="noStrike">
                <a:solidFill>
                  <a:srgbClr val="000000"/>
                </a:solidFill>
                <a:latin typeface="Libre Baskerville"/>
                <a:ea typeface="Libre Baskerville"/>
                <a:cs typeface="Libre Baskerville"/>
                <a:sym typeface="Libre Baskerville"/>
              </a:rPr>
              <a:t>(D, V)</a:t>
            </a:r>
            <a:r>
              <a:rPr b="0" baseline="0" i="0" lang="en-US" sz="1800" u="none" cap="none" strike="noStrike">
                <a:solidFill>
                  <a:srgbClr val="000000"/>
                </a:solidFill>
                <a:latin typeface="Libre Baskerville"/>
                <a:ea typeface="Libre Baskerville"/>
                <a:cs typeface="Libre Baskerville"/>
                <a:sym typeface="Libre Baskerville"/>
              </a:rPr>
              <a:t>, donde </a:t>
            </a:r>
            <a:r>
              <a:rPr b="0" baseline="0" i="1" lang="en-US" sz="1800" u="none" cap="none" strike="noStrike">
                <a:solidFill>
                  <a:srgbClr val="000000"/>
                </a:solidFill>
                <a:latin typeface="Libre Baskerville"/>
                <a:ea typeface="Libre Baskerville"/>
                <a:cs typeface="Libre Baskerville"/>
                <a:sym typeface="Libre Baskerville"/>
              </a:rPr>
              <a:t>D</a:t>
            </a:r>
            <a:r>
              <a:rPr b="0" baseline="0" i="0" lang="en-US" sz="1800" u="none" cap="none" strike="noStrike">
                <a:solidFill>
                  <a:srgbClr val="000000"/>
                </a:solidFill>
                <a:latin typeface="Libre Baskerville"/>
                <a:ea typeface="Libre Baskerville"/>
                <a:cs typeface="Libre Baskerville"/>
                <a:sym typeface="Libre Baskerville"/>
              </a:rPr>
              <a:t> es el universo y </a:t>
            </a:r>
            <a:r>
              <a:rPr b="0" baseline="0" i="1" lang="en-US" sz="1800" u="none" cap="none" strike="noStrike">
                <a:solidFill>
                  <a:srgbClr val="000000"/>
                </a:solidFill>
                <a:latin typeface="Libre Baskerville"/>
                <a:ea typeface="Libre Baskerville"/>
                <a:cs typeface="Libre Baskerville"/>
                <a:sym typeface="Libre Baskerville"/>
              </a:rPr>
              <a:t>V</a:t>
            </a:r>
            <a:r>
              <a:rPr b="0" baseline="0" i="0" lang="en-US" sz="1800" u="none" cap="none" strike="noStrike">
                <a:solidFill>
                  <a:srgbClr val="000000"/>
                </a:solidFill>
                <a:latin typeface="Libre Baskerville"/>
                <a:ea typeface="Libre Baskerville"/>
                <a:cs typeface="Libre Baskerville"/>
                <a:sym typeface="Libre Baskerville"/>
              </a:rPr>
              <a:t> una función, tal que para cualquier predicado con argumentos </a:t>
            </a:r>
            <a:r>
              <a:rPr b="0" baseline="0" i="1" lang="en-US" sz="1800" u="none" cap="none" strike="noStrike">
                <a:solidFill>
                  <a:srgbClr val="000000"/>
                </a:solidFill>
                <a:latin typeface="Libre Baskerville"/>
                <a:ea typeface="Libre Baskerville"/>
                <a:cs typeface="Libre Baskerville"/>
                <a:sym typeface="Libre Baskerville"/>
              </a:rPr>
              <a:t>n</a:t>
            </a:r>
            <a:r>
              <a:rPr b="0" baseline="0" i="0" lang="en-US" sz="1800" u="none" cap="none" strike="noStrike">
                <a:solidFill>
                  <a:srgbClr val="000000"/>
                </a:solidFill>
                <a:latin typeface="Libre Baskerville"/>
                <a:ea typeface="Libre Baskerville"/>
                <a:cs typeface="Libre Baskerville"/>
                <a:sym typeface="Libre Baskerville"/>
              </a:rPr>
              <a:t>, retorna las tuplas correspondientes a la interpretación de dicho predicado.</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Esta función cumple con las siguientes propiedades:</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indent="0" marL="45720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Si el parámetro de </a:t>
            </a:r>
            <a:r>
              <a:rPr b="0" baseline="0" i="1" lang="en-US" sz="1800" u="none" cap="none" strike="noStrike">
                <a:solidFill>
                  <a:srgbClr val="000000"/>
                </a:solidFill>
                <a:latin typeface="Libre Baskerville"/>
                <a:ea typeface="Libre Baskerville"/>
                <a:cs typeface="Libre Baskerville"/>
                <a:sym typeface="Libre Baskerville"/>
              </a:rPr>
              <a:t>V</a:t>
            </a:r>
            <a:r>
              <a:rPr b="0" baseline="0" i="0" lang="en-US" sz="1800" u="none" cap="none" strike="noStrike">
                <a:solidFill>
                  <a:srgbClr val="000000"/>
                </a:solidFill>
                <a:latin typeface="Libre Baskerville"/>
                <a:ea typeface="Libre Baskerville"/>
                <a:cs typeface="Libre Baskerville"/>
                <a:sym typeface="Libre Baskerville"/>
              </a:rPr>
              <a:t> es una constante, la interpretación deberá ser el mismo valor de la constante.</a:t>
            </a:r>
          </a:p>
          <a:p>
            <a:pPr indent="0" lvl="0" marL="457200" marR="0" rtl="0" algn="l">
              <a:lnSpc>
                <a:spcPct val="95000"/>
              </a:lnSpc>
              <a:spcBef>
                <a:spcPts val="0"/>
              </a:spcBef>
              <a:buNone/>
            </a:pPr>
            <a:r>
              <a:t/>
            </a:r>
            <a:endParaRPr sz="1800">
              <a:latin typeface="Libre Baskerville"/>
              <a:ea typeface="Libre Baskerville"/>
              <a:cs typeface="Libre Baskerville"/>
              <a:sym typeface="Libre Baskerville"/>
            </a:endParaRPr>
          </a:p>
          <a:p>
            <a:pPr indent="0" lvl="0" marL="45720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Si el parámetro es un predicado con </a:t>
            </a:r>
            <a:r>
              <a:rPr b="0" baseline="0" i="1" lang="en-US" sz="1800" u="none" cap="none" strike="noStrike">
                <a:solidFill>
                  <a:srgbClr val="000000"/>
                </a:solidFill>
                <a:latin typeface="Libre Baskerville"/>
                <a:ea typeface="Libre Baskerville"/>
                <a:cs typeface="Libre Baskerville"/>
                <a:sym typeface="Libre Baskerville"/>
              </a:rPr>
              <a:t>n</a:t>
            </a:r>
            <a:r>
              <a:rPr b="0" baseline="0" i="0" lang="en-US" sz="1800" u="none" cap="none" strike="noStrike">
                <a:solidFill>
                  <a:srgbClr val="000000"/>
                </a:solidFill>
                <a:latin typeface="Libre Baskerville"/>
                <a:ea typeface="Libre Baskerville"/>
                <a:cs typeface="Libre Baskerville"/>
                <a:sym typeface="Libre Baskerville"/>
              </a:rPr>
              <a:t> argumentos, la interpretación será un subconjunto del universo </a:t>
            </a:r>
            <a:r>
              <a:rPr b="0" baseline="0" i="1" lang="en-US" sz="1800" u="none" cap="none" strike="noStrike">
                <a:solidFill>
                  <a:srgbClr val="000000"/>
                </a:solidFill>
                <a:latin typeface="Libre Baskerville"/>
                <a:ea typeface="Libre Baskerville"/>
                <a:cs typeface="Libre Baskerville"/>
                <a:sym typeface="Libre Baskerville"/>
              </a:rPr>
              <a:t>D</a:t>
            </a:r>
            <a:r>
              <a:rPr b="0" baseline="0" i="0" lang="en-US" sz="1800" u="none" cap="none" strike="noStrike">
                <a:solidFill>
                  <a:srgbClr val="000000"/>
                </a:solidFill>
                <a:latin typeface="Libre Baskerville"/>
                <a:ea typeface="Libre Baskerville"/>
                <a:cs typeface="Libre Baskerville"/>
                <a:sym typeface="Libre Baskerville"/>
              </a:rPr>
              <a:t>.</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4" name="Shape 404"/>
        <p:cNvGrpSpPr/>
        <p:nvPr/>
      </p:nvGrpSpPr>
      <p:grpSpPr>
        <a:xfrm>
          <a:off x="0" y="0"/>
          <a:ext cx="0" cy="0"/>
          <a:chOff x="0" y="0"/>
          <a:chExt cx="0" cy="0"/>
        </a:xfrm>
      </p:grpSpPr>
      <p:sp>
        <p:nvSpPr>
          <p:cNvPr id="405" name="Shape 405"/>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3600" u="none" cap="none" strike="noStrike">
                <a:solidFill>
                  <a:srgbClr val="000000"/>
                </a:solidFill>
                <a:latin typeface="Libre Baskerville"/>
                <a:ea typeface="Libre Baskerville"/>
                <a:cs typeface="Libre Baskerville"/>
                <a:sym typeface="Libre Baskerville"/>
              </a:rPr>
              <a:t>Análisis de la base relacional del ejemplo</a:t>
            </a:r>
          </a:p>
        </p:txBody>
      </p:sp>
      <p:pic>
        <p:nvPicPr>
          <p:cNvPr id="406" name="Shape 406"/>
          <p:cNvPicPr preferRelativeResize="0"/>
          <p:nvPr/>
        </p:nvPicPr>
        <p:blipFill rotWithShape="1">
          <a:blip r:embed="rId3">
            <a:alphaModFix/>
          </a:blip>
          <a:srcRect b="0" l="0" r="0" t="0"/>
          <a:stretch/>
        </p:blipFill>
        <p:spPr>
          <a:xfrm>
            <a:off x="1262159" y="2478600"/>
            <a:ext cx="4479480" cy="3051360"/>
          </a:xfrm>
          <a:prstGeom prst="rect">
            <a:avLst/>
          </a:prstGeom>
          <a:noFill/>
          <a:ln>
            <a:noFill/>
          </a:ln>
        </p:spPr>
      </p:pic>
      <p:pic>
        <p:nvPicPr>
          <p:cNvPr id="407" name="Shape 407"/>
          <p:cNvPicPr preferRelativeResize="0"/>
          <p:nvPr/>
        </p:nvPicPr>
        <p:blipFill rotWithShape="1">
          <a:blip r:embed="rId4">
            <a:alphaModFix/>
          </a:blip>
          <a:srcRect b="0" l="0" r="0" t="0"/>
          <a:stretch/>
        </p:blipFill>
        <p:spPr>
          <a:xfrm>
            <a:off x="7281000" y="2637359"/>
            <a:ext cx="2171519" cy="2733839"/>
          </a:xfrm>
          <a:prstGeom prst="rect">
            <a:avLst/>
          </a:prstGeom>
          <a:noFill/>
          <a:ln>
            <a:noFill/>
          </a:ln>
        </p:spPr>
      </p:pic>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2" name="Shape 412"/>
        <p:cNvGrpSpPr/>
        <p:nvPr/>
      </p:nvGrpSpPr>
      <p:grpSpPr>
        <a:xfrm>
          <a:off x="0" y="0"/>
          <a:ext cx="0" cy="0"/>
          <a:chOff x="0" y="0"/>
          <a:chExt cx="0" cy="0"/>
        </a:xfrm>
      </p:grpSpPr>
      <p:sp>
        <p:nvSpPr>
          <p:cNvPr id="413" name="Shape 413"/>
          <p:cNvSpPr txBox="1"/>
          <p:nvPr/>
        </p:nvSpPr>
        <p:spPr>
          <a:xfrm>
            <a:off x="1261800" y="758879"/>
            <a:ext cx="9417900" cy="404130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Lógica de primer orden</a:t>
            </a:r>
          </a:p>
        </p:txBody>
      </p:sp>
      <p:sp>
        <p:nvSpPr>
          <p:cNvPr id="414" name="Shape 414"/>
          <p:cNvSpPr txBox="1"/>
          <p:nvPr/>
        </p:nvSpPr>
        <p:spPr>
          <a:xfrm>
            <a:off x="1261800" y="4800600"/>
            <a:ext cx="9417900" cy="1691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SzPct val="25000"/>
              <a:buNone/>
            </a:pPr>
            <a:r>
              <a:rPr lang="en-US" sz="2200">
                <a:solidFill>
                  <a:srgbClr val="595959"/>
                </a:solidFill>
                <a:latin typeface="Libre Baskerville"/>
                <a:ea typeface="Libre Baskerville"/>
                <a:cs typeface="Libre Baskerville"/>
                <a:sym typeface="Libre Baskerville"/>
              </a:rPr>
              <a:t>Inferencia</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9" name="Shape 419"/>
        <p:cNvGrpSpPr/>
        <p:nvPr/>
      </p:nvGrpSpPr>
      <p:grpSpPr>
        <a:xfrm>
          <a:off x="0" y="0"/>
          <a:ext cx="0" cy="0"/>
          <a:chOff x="0" y="0"/>
          <a:chExt cx="0" cy="0"/>
        </a:xfrm>
      </p:grpSpPr>
      <p:sp>
        <p:nvSpPr>
          <p:cNvPr id="420" name="Shape 420"/>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Definición</a:t>
            </a:r>
          </a:p>
        </p:txBody>
      </p:sp>
      <p:sp>
        <p:nvSpPr>
          <p:cNvPr id="421" name="Shape 421"/>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marR="0" rtl="0" algn="l">
              <a:lnSpc>
                <a:spcPct val="95000"/>
              </a:lnSpc>
              <a:spcBef>
                <a:spcPts val="0"/>
              </a:spcBef>
              <a:spcAft>
                <a:spcPts val="0"/>
              </a:spcAft>
              <a:buClr>
                <a:schemeClr val="dk1"/>
              </a:buClr>
              <a:buSzPct val="61111"/>
              <a:buFont typeface="Arial"/>
              <a:buNone/>
            </a:pPr>
            <a:r>
              <a:rPr lang="en-US" sz="1800">
                <a:latin typeface="Libre Baskerville"/>
                <a:ea typeface="Libre Baskerville"/>
                <a:cs typeface="Libre Baskerville"/>
                <a:sym typeface="Libre Baskerville"/>
              </a:rPr>
              <a:t>El proceso de inferencia en la lógica de primer orden se puede ver como una manipulación de los enunciados, también llamados premisas, con el fin de obtener una conclusión nueva a partir de las anteriores. </a:t>
            </a:r>
          </a:p>
          <a:p>
            <a:pPr lvl="0" marR="0" rtl="0" algn="l">
              <a:lnSpc>
                <a:spcPct val="95000"/>
              </a:lnSpc>
              <a:spcBef>
                <a:spcPts val="0"/>
              </a:spcBef>
              <a:spcAft>
                <a:spcPts val="0"/>
              </a:spcAft>
              <a:buClr>
                <a:schemeClr val="dk1"/>
              </a:buClr>
              <a:buFont typeface="Arial"/>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Clr>
                <a:schemeClr val="dk1"/>
              </a:buClr>
              <a:buSzPct val="61111"/>
              <a:buFont typeface="Arial"/>
              <a:buNone/>
            </a:pPr>
            <a:r>
              <a:rPr lang="en-US" sz="1800">
                <a:latin typeface="Libre Baskerville"/>
                <a:ea typeface="Libre Baskerville"/>
                <a:cs typeface="Libre Baskerville"/>
                <a:sym typeface="Libre Baskerville"/>
              </a:rPr>
              <a:t>Estas manipulaciones se pueden formalizar mediante reglas de inferencia. Para esto analizaremos la unificación y resolución.</a:t>
            </a: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6" name="Shape 426"/>
        <p:cNvGrpSpPr/>
        <p:nvPr/>
      </p:nvGrpSpPr>
      <p:grpSpPr>
        <a:xfrm>
          <a:off x="0" y="0"/>
          <a:ext cx="0" cy="0"/>
          <a:chOff x="0" y="0"/>
          <a:chExt cx="0" cy="0"/>
        </a:xfrm>
      </p:grpSpPr>
      <p:sp>
        <p:nvSpPr>
          <p:cNvPr id="427" name="Shape 427"/>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Unificación - Definición</a:t>
            </a:r>
          </a:p>
        </p:txBody>
      </p:sp>
      <p:sp>
        <p:nvSpPr>
          <p:cNvPr id="428" name="Shape 428"/>
          <p:cNvSpPr txBox="1"/>
          <p:nvPr/>
        </p:nvSpPr>
        <p:spPr>
          <a:xfrm>
            <a:off x="1261800" y="1828800"/>
            <a:ext cx="8595000" cy="4350899"/>
          </a:xfrm>
          <a:prstGeom prst="rect">
            <a:avLst/>
          </a:prstGeom>
          <a:noFill/>
          <a:ln>
            <a:noFill/>
          </a:ln>
        </p:spPr>
        <p:txBody>
          <a:bodyPr anchorCtr="0" anchor="t" bIns="45700" lIns="91425" rIns="91425" tIns="45700">
            <a:noAutofit/>
          </a:bodyPr>
          <a:lstStyle/>
          <a:p>
            <a:pPr marR="0" rtl="0" algn="l">
              <a:lnSpc>
                <a:spcPct val="95000"/>
              </a:lnSpc>
              <a:spcBef>
                <a:spcPts val="0"/>
              </a:spcBef>
              <a:spcAft>
                <a:spcPts val="0"/>
              </a:spcAft>
              <a:buNone/>
            </a:pPr>
            <a:r>
              <a:rPr lang="en-US" sz="1800">
                <a:latin typeface="Libre Baskerville"/>
                <a:ea typeface="Libre Baskerville"/>
                <a:cs typeface="Libre Baskerville"/>
                <a:sym typeface="Libre Baskerville"/>
              </a:rPr>
              <a:t>La unificación es un proceso que consiste en encontrar una asignación de variables que haga idénticas a las fórmulas que se desea unificar. Su resultado se expresa como un conjunto de pares substitución/variable para  cada una de las variables asignadas (este conjunto recibe el nombre de substitución). </a:t>
            </a:r>
          </a:p>
          <a:p>
            <a:pPr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rPr lang="en-US" sz="1800">
                <a:latin typeface="Libre Baskerville"/>
                <a:ea typeface="Libre Baskerville"/>
                <a:cs typeface="Libre Baskerville"/>
                <a:sym typeface="Libre Baskerville"/>
              </a:rPr>
              <a:t>El valor de substitución para una variable puede ser cualquier término del lenguaje lógico utilizado (exceptuando términos con la misma variable). </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3" name="Shape 433"/>
        <p:cNvGrpSpPr/>
        <p:nvPr/>
      </p:nvGrpSpPr>
      <p:grpSpPr>
        <a:xfrm>
          <a:off x="0" y="0"/>
          <a:ext cx="0" cy="0"/>
          <a:chOff x="0" y="0"/>
          <a:chExt cx="0" cy="0"/>
        </a:xfrm>
      </p:grpSpPr>
      <p:sp>
        <p:nvSpPr>
          <p:cNvPr id="434" name="Shape 434"/>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Ejemplo</a:t>
            </a:r>
          </a:p>
        </p:txBody>
      </p:sp>
      <p:sp>
        <p:nvSpPr>
          <p:cNvPr id="435" name="Shape 435"/>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rtl="0">
              <a:lnSpc>
                <a:spcPct val="95000"/>
              </a:lnSpc>
              <a:spcBef>
                <a:spcPts val="0"/>
              </a:spcBef>
              <a:buNone/>
            </a:pPr>
            <a:r>
              <a:rPr lang="en-US" sz="1800">
                <a:solidFill>
                  <a:schemeClr val="dk1"/>
                </a:solidFill>
                <a:latin typeface="Libre Baskerville"/>
                <a:ea typeface="Libre Baskerville"/>
                <a:cs typeface="Libre Baskerville"/>
                <a:sym typeface="Libre Baskerville"/>
              </a:rPr>
              <a:t>Por ejemplo, se pueden unificar las fórmulas:</a:t>
            </a:r>
          </a:p>
          <a:p>
            <a:pPr lvl="0" rtl="0">
              <a:lnSpc>
                <a:spcPct val="95000"/>
              </a:lnSpc>
              <a:spcBef>
                <a:spcPts val="0"/>
              </a:spcBef>
              <a:buNone/>
            </a:pPr>
            <a:r>
              <a:t/>
            </a:r>
            <a:endParaRPr sz="1800">
              <a:solidFill>
                <a:schemeClr val="dk1"/>
              </a:solidFill>
            </a:endParaRPr>
          </a:p>
          <a:p>
            <a:pPr lvl="0" rtl="0" algn="ctr">
              <a:lnSpc>
                <a:spcPct val="95000"/>
              </a:lnSpc>
              <a:spcBef>
                <a:spcPts val="0"/>
              </a:spcBef>
              <a:buNone/>
            </a:pPr>
            <a:r>
              <a:rPr lang="en-US" sz="1800">
                <a:solidFill>
                  <a:schemeClr val="dk1"/>
                </a:solidFill>
                <a:latin typeface="Libre Baskerville"/>
                <a:ea typeface="Libre Baskerville"/>
                <a:cs typeface="Libre Baskerville"/>
                <a:sym typeface="Libre Baskerville"/>
              </a:rPr>
              <a:t>padre(X, hermano(Y))</a:t>
            </a:r>
          </a:p>
          <a:p>
            <a:pPr lvl="0" rtl="0" algn="ctr">
              <a:lnSpc>
                <a:spcPct val="95000"/>
              </a:lnSpc>
              <a:spcBef>
                <a:spcPts val="0"/>
              </a:spcBef>
              <a:buNone/>
            </a:pPr>
            <a:r>
              <a:rPr lang="en-US" sz="1800">
                <a:solidFill>
                  <a:schemeClr val="dk1"/>
                </a:solidFill>
                <a:latin typeface="Libre Baskerville"/>
                <a:ea typeface="Libre Baskerville"/>
                <a:cs typeface="Libre Baskerville"/>
                <a:sym typeface="Libre Baskerville"/>
              </a:rPr>
              <a:t>padre(juan, Z) </a:t>
            </a:r>
          </a:p>
          <a:p>
            <a:pPr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rPr lang="en-US" sz="1800">
                <a:solidFill>
                  <a:schemeClr val="dk1"/>
                </a:solidFill>
                <a:latin typeface="Libre Baskerville"/>
                <a:ea typeface="Libre Baskerville"/>
                <a:cs typeface="Libre Baskerville"/>
                <a:sym typeface="Libre Baskerville"/>
              </a:rPr>
              <a:t>utilizando el unificador { juan / X, hermano(Y) / Z }.</a:t>
            </a: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rtl="0">
              <a:lnSpc>
                <a:spcPct val="95000"/>
              </a:lnSpc>
              <a:spcBef>
                <a:spcPts val="0"/>
              </a:spcBef>
              <a:buNone/>
            </a:pPr>
            <a:r>
              <a:rPr lang="en-US" sz="1800">
                <a:solidFill>
                  <a:schemeClr val="dk1"/>
                </a:solidFill>
                <a:latin typeface="Libre Baskerville"/>
                <a:ea typeface="Libre Baskerville"/>
                <a:cs typeface="Libre Baskerville"/>
                <a:sym typeface="Libre Baskerville"/>
              </a:rPr>
              <a:t>También se podría utilizar la substitución </a:t>
            </a:r>
          </a:p>
          <a:p>
            <a:pPr rtl="0" algn="ctr">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rtl="0" algn="ctr">
              <a:lnSpc>
                <a:spcPct val="95000"/>
              </a:lnSpc>
              <a:spcBef>
                <a:spcPts val="0"/>
              </a:spcBef>
              <a:buNone/>
            </a:pPr>
            <a:r>
              <a:rPr lang="en-US" sz="1800">
                <a:solidFill>
                  <a:schemeClr val="dk1"/>
                </a:solidFill>
                <a:latin typeface="Libre Baskerville"/>
                <a:ea typeface="Libre Baskerville"/>
                <a:cs typeface="Libre Baskerville"/>
                <a:sym typeface="Libre Baskerville"/>
              </a:rPr>
              <a:t>{ juan / X, hermano(pedro) / Z, pedro / Y }, </a:t>
            </a:r>
          </a:p>
          <a:p>
            <a:pPr rtl="0" algn="ctr">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rPr lang="en-US" sz="1800">
                <a:solidFill>
                  <a:schemeClr val="dk1"/>
                </a:solidFill>
                <a:latin typeface="Libre Baskerville"/>
                <a:ea typeface="Libre Baskerville"/>
                <a:cs typeface="Libre Baskerville"/>
                <a:sym typeface="Libre Baskerville"/>
              </a:rPr>
              <a:t>pero aquí se introduce una asignación suplementaria que no es necesaria para unificar. Para evitar introducir sustituciones arbitrarias, se utiliza el unificador más general, es decir, el que minimiza las restricciones impuestas a los valores de las variables.</a:t>
            </a: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0" name="Shape 440"/>
        <p:cNvGrpSpPr/>
        <p:nvPr/>
      </p:nvGrpSpPr>
      <p:grpSpPr>
        <a:xfrm>
          <a:off x="0" y="0"/>
          <a:ext cx="0" cy="0"/>
          <a:chOff x="0" y="0"/>
          <a:chExt cx="0" cy="0"/>
        </a:xfrm>
      </p:grpSpPr>
      <p:sp>
        <p:nvSpPr>
          <p:cNvPr id="441" name="Shape 441"/>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Ejemplo</a:t>
            </a:r>
          </a:p>
        </p:txBody>
      </p:sp>
      <p:sp>
        <p:nvSpPr>
          <p:cNvPr id="442" name="Shape 442"/>
          <p:cNvSpPr txBox="1"/>
          <p:nvPr/>
        </p:nvSpPr>
        <p:spPr>
          <a:xfrm>
            <a:off x="1261800" y="1828800"/>
            <a:ext cx="9049799" cy="4636800"/>
          </a:xfrm>
          <a:prstGeom prst="rect">
            <a:avLst/>
          </a:prstGeom>
          <a:noFill/>
          <a:ln>
            <a:noFill/>
          </a:ln>
        </p:spPr>
        <p:txBody>
          <a:bodyPr anchorCtr="0" anchor="t" bIns="45700" lIns="91425" rIns="91425" tIns="45700">
            <a:noAutofit/>
          </a:bodyPr>
          <a:lstStyle/>
          <a:p>
            <a:pPr lvl="0" rtl="0" algn="just">
              <a:lnSpc>
                <a:spcPct val="115000"/>
              </a:lnSpc>
              <a:spcBef>
                <a:spcPts val="0"/>
              </a:spcBef>
              <a:buClr>
                <a:schemeClr val="dk1"/>
              </a:buClr>
              <a:buSzPct val="61111"/>
              <a:buFont typeface="Arial"/>
              <a:buNone/>
            </a:pPr>
            <a:r>
              <a:rPr lang="en-US" sz="1800">
                <a:solidFill>
                  <a:schemeClr val="dk1"/>
                </a:solidFill>
                <a:latin typeface="Libre Baskerville"/>
                <a:ea typeface="Libre Baskerville"/>
                <a:cs typeface="Libre Baskerville"/>
                <a:sym typeface="Libre Baskerville"/>
              </a:rPr>
              <a:t>Entonces,  los términos t</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 y t</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son unificables si tienen algún unificador σ tal que t</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 = t</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σ. Y, t es una instancia común de t</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 y t</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si existe una sustitución σ tal que  t</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 = t</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σ = t.</a:t>
            </a: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pic>
        <p:nvPicPr>
          <p:cNvPr id="443" name="Shape 443"/>
          <p:cNvPicPr preferRelativeResize="0"/>
          <p:nvPr/>
        </p:nvPicPr>
        <p:blipFill>
          <a:blip r:embed="rId3">
            <a:alphaModFix/>
          </a:blip>
          <a:stretch>
            <a:fillRect/>
          </a:stretch>
        </p:blipFill>
        <p:spPr>
          <a:xfrm>
            <a:off x="3064262" y="3257300"/>
            <a:ext cx="5444874" cy="254584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Origen</a:t>
            </a:r>
          </a:p>
        </p:txBody>
      </p:sp>
      <p:sp>
        <p:nvSpPr>
          <p:cNvPr id="181" name="Shape 181"/>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Los primeros sistemas lógicos se remontan a Aristóteles, sin embargo, la lógica de primer orden, tal y como la conocemos, fue originalmente propuesta por Gottlob Frege (</a:t>
            </a:r>
            <a:r>
              <a:rPr b="0" baseline="0" i="1" lang="en-US" sz="1800" u="none" cap="none" strike="noStrike">
                <a:solidFill>
                  <a:srgbClr val="252525"/>
                </a:solidFill>
                <a:latin typeface="Libre Baskerville"/>
                <a:ea typeface="Libre Baskerville"/>
                <a:cs typeface="Libre Baskerville"/>
                <a:sym typeface="Libre Baskerville"/>
              </a:rPr>
              <a:t>Conceptografía</a:t>
            </a:r>
            <a:r>
              <a:rPr b="0" baseline="0" i="0" lang="en-US" sz="1800" u="none" cap="none" strike="noStrike">
                <a:solidFill>
                  <a:srgbClr val="252525"/>
                </a:solidFill>
                <a:latin typeface="Libre Baskerville"/>
                <a:ea typeface="Libre Baskerville"/>
                <a:cs typeface="Libre Baskerville"/>
                <a:sym typeface="Libre Baskerville"/>
              </a:rPr>
              <a:t>)</a:t>
            </a:r>
            <a:r>
              <a:rPr b="0" baseline="0" i="0" lang="en-US" sz="1800" u="none" cap="none" strike="noStrike">
                <a:solidFill>
                  <a:srgbClr val="000000"/>
                </a:solidFill>
                <a:latin typeface="Libre Baskerville"/>
                <a:ea typeface="Libre Baskerville"/>
                <a:cs typeface="Libre Baskerville"/>
                <a:sym typeface="Libre Baskerville"/>
              </a:rPr>
              <a:t> en la segunda mitad del siglo XIX. Posteriormente publicaría un trabajo titulado </a:t>
            </a:r>
            <a:r>
              <a:rPr b="0" baseline="0" i="1" lang="en-US" sz="1800" u="none" cap="none" strike="noStrike">
                <a:solidFill>
                  <a:srgbClr val="252525"/>
                </a:solidFill>
                <a:latin typeface="Libre Baskerville"/>
                <a:ea typeface="Libre Baskerville"/>
                <a:cs typeface="Libre Baskerville"/>
                <a:sym typeface="Libre Baskerville"/>
              </a:rPr>
              <a:t>Los fundamentos de la aritmética </a:t>
            </a:r>
            <a:r>
              <a:rPr b="0" baseline="0" i="0" lang="en-US" sz="1800" u="none" cap="none" strike="noStrike">
                <a:solidFill>
                  <a:srgbClr val="252525"/>
                </a:solidFill>
                <a:latin typeface="Libre Baskerville"/>
                <a:ea typeface="Libre Baskerville"/>
                <a:cs typeface="Libre Baskerville"/>
                <a:sym typeface="Libre Baskerville"/>
              </a:rPr>
              <a:t>en el cual refinaría sus ideas.</a:t>
            </a:r>
          </a:p>
          <a:p>
            <a:pPr lvl="0" marR="0" rtl="0" algn="l">
              <a:lnSpc>
                <a:spcPct val="95000"/>
              </a:lnSpc>
              <a:spcBef>
                <a:spcPts val="0"/>
              </a:spcBef>
              <a:buNone/>
            </a:pPr>
            <a:r>
              <a:t/>
            </a:r>
            <a:endParaRPr sz="1800">
              <a:solidFill>
                <a:srgbClr val="252525"/>
              </a:solidFill>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No obstante, no fue hasta que Giuseppe Peano y Bertrand Russell modificaron la notación de Frege para que las ideas de este alcanzaran una mayor audiencia.</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En la década de los años treinta, Kurt Göedel y Jacques Herbrand estudiaron la noción de lo computable basada en derivaciones. Su trabajo puede verse como el origen de la computación como deducción.</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8" name="Shape 448"/>
        <p:cNvGrpSpPr/>
        <p:nvPr/>
      </p:nvGrpSpPr>
      <p:grpSpPr>
        <a:xfrm>
          <a:off x="0" y="0"/>
          <a:ext cx="0" cy="0"/>
          <a:chOff x="0" y="0"/>
          <a:chExt cx="0" cy="0"/>
        </a:xfrm>
      </p:grpSpPr>
      <p:sp>
        <p:nvSpPr>
          <p:cNvPr id="449" name="Shape 449"/>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Composición de sustituciones</a:t>
            </a:r>
          </a:p>
        </p:txBody>
      </p:sp>
      <p:sp>
        <p:nvSpPr>
          <p:cNvPr id="450" name="Shape 450"/>
          <p:cNvSpPr txBox="1"/>
          <p:nvPr/>
        </p:nvSpPr>
        <p:spPr>
          <a:xfrm>
            <a:off x="1261800" y="1828800"/>
            <a:ext cx="8595000" cy="4350899"/>
          </a:xfrm>
          <a:prstGeom prst="rect">
            <a:avLst/>
          </a:prstGeom>
          <a:noFill/>
          <a:ln>
            <a:noFill/>
          </a:ln>
        </p:spPr>
        <p:txBody>
          <a:bodyPr anchorCtr="0" anchor="t" bIns="45700" lIns="91425" rIns="91425" tIns="45700">
            <a:noAutofit/>
          </a:bodyPr>
          <a:lstStyle/>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Al realizar una composición de substituciones 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 y 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se obtiene la substitución 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definida como x(σ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 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(xσ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 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para toda variable x.</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Por ejemplo:  Si 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 =[x / f(z, a), y / w] y σ</a:t>
            </a:r>
            <a:r>
              <a:rPr baseline="-25000" lang="en-US" sz="1800">
                <a:solidFill>
                  <a:schemeClr val="dk1"/>
                </a:solidFill>
                <a:latin typeface="Libre Baskerville"/>
                <a:ea typeface="Libre Baskerville"/>
                <a:cs typeface="Libre Baskerville"/>
                <a:sym typeface="Libre Baskerville"/>
              </a:rPr>
              <a:t>2 </a:t>
            </a:r>
            <a:r>
              <a:rPr lang="en-US" sz="1800">
                <a:solidFill>
                  <a:schemeClr val="dk1"/>
                </a:solidFill>
                <a:latin typeface="Libre Baskerville"/>
                <a:ea typeface="Libre Baskerville"/>
                <a:cs typeface="Libre Baskerville"/>
                <a:sym typeface="Libre Baskerville"/>
              </a:rPr>
              <a:t>= [x / b, z / g(w)], entonces </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 xσ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(xσ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f(z, a)σ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f(zσ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aσ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f(g(w), a)</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 yσ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(yσ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wσ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w</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 zσ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(zσ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zσ</a:t>
            </a:r>
            <a:r>
              <a:rPr baseline="-25000" lang="en-US" sz="1800">
                <a:solidFill>
                  <a:schemeClr val="dk1"/>
                </a:solidFill>
                <a:latin typeface="Libre Baskerville"/>
                <a:ea typeface="Libre Baskerville"/>
                <a:cs typeface="Libre Baskerville"/>
                <a:sym typeface="Libre Baskerville"/>
              </a:rPr>
              <a:t>2 </a:t>
            </a:r>
            <a:r>
              <a:rPr lang="en-US" sz="1800">
                <a:solidFill>
                  <a:schemeClr val="dk1"/>
                </a:solidFill>
                <a:latin typeface="Libre Baskerville"/>
                <a:ea typeface="Libre Baskerville"/>
                <a:cs typeface="Libre Baskerville"/>
                <a:sym typeface="Libre Baskerville"/>
              </a:rPr>
              <a:t>= g(w)</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 wσ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(wσ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wσ</a:t>
            </a:r>
            <a:r>
              <a:rPr baseline="-25000" lang="en-US" sz="1800">
                <a:solidFill>
                  <a:schemeClr val="dk1"/>
                </a:solidFill>
                <a:latin typeface="Libre Baskerville"/>
                <a:ea typeface="Libre Baskerville"/>
                <a:cs typeface="Libre Baskerville"/>
                <a:sym typeface="Libre Baskerville"/>
              </a:rPr>
              <a:t>2</a:t>
            </a:r>
            <a:r>
              <a:rPr lang="en-US" sz="1800">
                <a:solidFill>
                  <a:schemeClr val="dk1"/>
                </a:solidFill>
                <a:latin typeface="Libre Baskerville"/>
                <a:ea typeface="Libre Baskerville"/>
                <a:cs typeface="Libre Baskerville"/>
                <a:sym typeface="Libre Baskerville"/>
              </a:rPr>
              <a:t> = w</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 Por tanto, σ</a:t>
            </a:r>
            <a:r>
              <a:rPr baseline="-25000" lang="en-US" sz="1800">
                <a:solidFill>
                  <a:schemeClr val="dk1"/>
                </a:solidFill>
                <a:latin typeface="Libre Baskerville"/>
                <a:ea typeface="Libre Baskerville"/>
                <a:cs typeface="Libre Baskerville"/>
                <a:sym typeface="Libre Baskerville"/>
              </a:rPr>
              <a:t>1</a:t>
            </a:r>
            <a:r>
              <a:rPr lang="en-US" sz="1800">
                <a:solidFill>
                  <a:schemeClr val="dk1"/>
                </a:solidFill>
                <a:latin typeface="Libre Baskerville"/>
                <a:ea typeface="Libre Baskerville"/>
                <a:cs typeface="Libre Baskerville"/>
                <a:sym typeface="Libre Baskerville"/>
              </a:rPr>
              <a:t>σ</a:t>
            </a:r>
            <a:r>
              <a:rPr baseline="-25000" lang="en-US" sz="1800">
                <a:solidFill>
                  <a:schemeClr val="dk1"/>
                </a:solidFill>
                <a:latin typeface="Libre Baskerville"/>
                <a:ea typeface="Libre Baskerville"/>
                <a:cs typeface="Libre Baskerville"/>
                <a:sym typeface="Libre Baskerville"/>
              </a:rPr>
              <a:t>2 </a:t>
            </a:r>
            <a:r>
              <a:rPr lang="en-US" sz="1800">
                <a:solidFill>
                  <a:schemeClr val="dk1"/>
                </a:solidFill>
                <a:latin typeface="Libre Baskerville"/>
                <a:ea typeface="Libre Baskerville"/>
                <a:cs typeface="Libre Baskerville"/>
                <a:sym typeface="Libre Baskerville"/>
              </a:rPr>
              <a:t>= [x / f(g(w), a), y / w, z / g(w)].</a:t>
            </a: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5" name="Shape 455"/>
        <p:cNvGrpSpPr/>
        <p:nvPr/>
      </p:nvGrpSpPr>
      <p:grpSpPr>
        <a:xfrm>
          <a:off x="0" y="0"/>
          <a:ext cx="0" cy="0"/>
          <a:chOff x="0" y="0"/>
          <a:chExt cx="0" cy="0"/>
        </a:xfrm>
      </p:grpSpPr>
      <p:sp>
        <p:nvSpPr>
          <p:cNvPr id="456" name="Shape 456"/>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Resolución - Definición</a:t>
            </a:r>
          </a:p>
        </p:txBody>
      </p:sp>
      <p:sp>
        <p:nvSpPr>
          <p:cNvPr id="457" name="Shape 457"/>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rtl="0">
              <a:lnSpc>
                <a:spcPct val="95000"/>
              </a:lnSpc>
              <a:spcBef>
                <a:spcPts val="0"/>
              </a:spcBef>
              <a:buNone/>
            </a:pPr>
            <a:r>
              <a:t/>
            </a:r>
            <a:endParaRPr sz="1800">
              <a:solidFill>
                <a:schemeClr val="dk1"/>
              </a:solidFill>
            </a:endParaRPr>
          </a:p>
          <a:p>
            <a:pPr indent="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La resolución es una técnica utilizada para probar teoremas en lógica. Utiliza refutación para comprobar una sentencia determinada. </a:t>
            </a:r>
          </a:p>
          <a:p>
            <a:pPr indent="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Ésta se basa en negar la sentencia original para intentar crear una contradicción, demostrando de esta manera que la sentencia original es verdadera. Se aplica a sentencias escritas en forma clausulada. </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Básicamente, se busca demostrar que la negación de una sentencia genera una contradicción con los hechos conocidos, es decir, que no es satisfacible.</a:t>
            </a: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2" name="Shape 462"/>
        <p:cNvGrpSpPr/>
        <p:nvPr/>
      </p:nvGrpSpPr>
      <p:grpSpPr>
        <a:xfrm>
          <a:off x="0" y="0"/>
          <a:ext cx="0" cy="0"/>
          <a:chOff x="0" y="0"/>
          <a:chExt cx="0" cy="0"/>
        </a:xfrm>
      </p:grpSpPr>
      <p:sp>
        <p:nvSpPr>
          <p:cNvPr id="463" name="Shape 463"/>
          <p:cNvSpPr txBox="1"/>
          <p:nvPr/>
        </p:nvSpPr>
        <p:spPr>
          <a:xfrm>
            <a:off x="934650" y="365750"/>
            <a:ext cx="10322700"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Forma de trabajar de la resolución</a:t>
            </a:r>
          </a:p>
        </p:txBody>
      </p:sp>
      <p:sp>
        <p:nvSpPr>
          <p:cNvPr id="464" name="Shape 464"/>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rtl="0">
              <a:lnSpc>
                <a:spcPct val="95000"/>
              </a:lnSpc>
              <a:spcBef>
                <a:spcPts val="0"/>
              </a:spcBef>
              <a:buNone/>
            </a:pPr>
            <a:r>
              <a:t/>
            </a:r>
            <a:endParaRPr sz="1800">
              <a:solidFill>
                <a:schemeClr val="dk1"/>
              </a:solidFill>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(1) Se convierten todas las cláusulas a la forma clausal. </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(2) Se niega el estatuto a probar, se convierte a forma clausal, y se agrega a las cláusulas del punto (1). </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(3) Se repite lo siguiente hasta encontrar una contradicción. </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Se escogen dos cláusulas que se llamarán cláusulas padre, luego, se busca en ellas un par de literales TI y ¬TI tal que una de ellas pertenezca a una cláusula padre y su negación a la otra cláusula padre. Se eliminan ambas literales y se crea el resolvente (se usa la unificación). La cláusula resultante se llama cláusula resolvente y si ésta es vacía, la contradicción fue encontrada; si no, la cláusula resolvente se agrega al conjunto de las demás.</a:t>
            </a: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9" name="Shape 469"/>
        <p:cNvGrpSpPr/>
        <p:nvPr/>
      </p:nvGrpSpPr>
      <p:grpSpPr>
        <a:xfrm>
          <a:off x="0" y="0"/>
          <a:ext cx="0" cy="0"/>
          <a:chOff x="0" y="0"/>
          <a:chExt cx="0" cy="0"/>
        </a:xfrm>
      </p:grpSpPr>
      <p:sp>
        <p:nvSpPr>
          <p:cNvPr id="470" name="Shape 470"/>
          <p:cNvSpPr txBox="1"/>
          <p:nvPr/>
        </p:nvSpPr>
        <p:spPr>
          <a:xfrm>
            <a:off x="1261800" y="365750"/>
            <a:ext cx="100631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Ejemplo - Problema</a:t>
            </a:r>
          </a:p>
        </p:txBody>
      </p:sp>
      <p:sp>
        <p:nvSpPr>
          <p:cNvPr id="471" name="Shape 471"/>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rtl="0">
              <a:lnSpc>
                <a:spcPct val="95000"/>
              </a:lnSpc>
              <a:spcBef>
                <a:spcPts val="0"/>
              </a:spcBef>
              <a:buNone/>
            </a:pPr>
            <a:r>
              <a:t/>
            </a:r>
            <a:endParaRPr sz="1800">
              <a:solidFill>
                <a:schemeClr val="dk1"/>
              </a:solidFill>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Se tiene el siguiente problema:</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A. Jack es dueño de un perro</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B. Quien es dueño de un perro es amante de los animales</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C. Ningún amante de los animales mata a un animal</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D. O Jack o Curiosidad mató al gato, cuyo nombre era Tuna</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E. ¿Mató Curiosidad al gato?</a:t>
            </a: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6" name="Shape 476"/>
        <p:cNvGrpSpPr/>
        <p:nvPr/>
      </p:nvGrpSpPr>
      <p:grpSpPr>
        <a:xfrm>
          <a:off x="0" y="0"/>
          <a:ext cx="0" cy="0"/>
          <a:chOff x="0" y="0"/>
          <a:chExt cx="0" cy="0"/>
        </a:xfrm>
      </p:grpSpPr>
      <p:sp>
        <p:nvSpPr>
          <p:cNvPr id="477" name="Shape 477"/>
          <p:cNvSpPr txBox="1"/>
          <p:nvPr/>
        </p:nvSpPr>
        <p:spPr>
          <a:xfrm>
            <a:off x="1261800" y="365750"/>
            <a:ext cx="100631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Ejemplo - Pasos</a:t>
            </a:r>
          </a:p>
        </p:txBody>
      </p:sp>
      <p:sp>
        <p:nvSpPr>
          <p:cNvPr id="478" name="Shape 478"/>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rtl="0">
              <a:lnSpc>
                <a:spcPct val="95000"/>
              </a:lnSpc>
              <a:spcBef>
                <a:spcPts val="0"/>
              </a:spcBef>
              <a:buNone/>
            </a:pPr>
            <a:r>
              <a:t/>
            </a:r>
            <a:endParaRPr sz="1800">
              <a:solidFill>
                <a:schemeClr val="dk1"/>
              </a:solidFill>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Pasos de la Resolución:</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(1) Expresar lo anterior como predicados de primer orden, por ejemplo:</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Jack es dueño de un perro:  (Ǝ X) perro(X) ^ dueño(Jack, X). </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(2) Se niega el estatuto a probar:</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E. ¬ mata(curiosidad, tuna)</a:t>
            </a: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3" name="Shape 483"/>
        <p:cNvGrpSpPr/>
        <p:nvPr/>
      </p:nvGrpSpPr>
      <p:grpSpPr>
        <a:xfrm>
          <a:off x="0" y="0"/>
          <a:ext cx="0" cy="0"/>
          <a:chOff x="0" y="0"/>
          <a:chExt cx="0" cy="0"/>
        </a:xfrm>
      </p:grpSpPr>
      <p:sp>
        <p:nvSpPr>
          <p:cNvPr id="484" name="Shape 484"/>
          <p:cNvSpPr txBox="1"/>
          <p:nvPr/>
        </p:nvSpPr>
        <p:spPr>
          <a:xfrm>
            <a:off x="1261800" y="365750"/>
            <a:ext cx="100631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Ejemplo - Pasos</a:t>
            </a:r>
          </a:p>
        </p:txBody>
      </p:sp>
      <p:sp>
        <p:nvSpPr>
          <p:cNvPr id="485" name="Shape 485"/>
          <p:cNvSpPr txBox="1"/>
          <p:nvPr/>
        </p:nvSpPr>
        <p:spPr>
          <a:xfrm>
            <a:off x="1261800" y="1828800"/>
            <a:ext cx="8595000" cy="4350899"/>
          </a:xfrm>
          <a:prstGeom prst="rect">
            <a:avLst/>
          </a:prstGeom>
          <a:noFill/>
          <a:ln>
            <a:noFill/>
          </a:ln>
        </p:spPr>
        <p:txBody>
          <a:bodyPr anchorCtr="0" anchor="t" bIns="45700" lIns="91425" rIns="91425" tIns="45700">
            <a:noAutofit/>
          </a:bodyPr>
          <a:lstStyle/>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(3) Se siguen los 8 pasos para transformar las sentencias a su forma clausulada con lo que se obtiene el siguiente conjunto de cláusulas:</a:t>
            </a:r>
          </a:p>
          <a:p>
            <a:pPr indent="0" lvl="0" marL="0" marR="0" rtl="0" algn="l">
              <a:lnSpc>
                <a:spcPct val="95000"/>
              </a:lnSpc>
              <a:spcBef>
                <a:spcPts val="0"/>
              </a:spcBef>
              <a:spcAft>
                <a:spcPts val="0"/>
              </a:spcAft>
              <a:buNone/>
            </a:pPr>
            <a:r>
              <a:t/>
            </a:r>
            <a:endParaRPr sz="1800">
              <a:solidFill>
                <a:schemeClr val="dk1"/>
              </a:solidFill>
              <a:latin typeface="Libre Baskerville"/>
              <a:ea typeface="Libre Baskerville"/>
              <a:cs typeface="Libre Baskerville"/>
              <a:sym typeface="Libre Baskerville"/>
            </a:endParaRP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A1. perro(a) </a:t>
            </a: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A2. dueño(jack, a) </a:t>
            </a: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B. ¬ perro(Z) ˅ ¬ dueño(Y, Z) ˅ naturalista(Y)</a:t>
            </a: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C. ¬ naturalista(U) ˅ ¬ animal(W) ˅ ¬ mata(U,W) </a:t>
            </a: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D1. mata(Jack, tuna) ˅ mata(curiosidad, tuna) </a:t>
            </a: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D2. gato(tuna)</a:t>
            </a: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E. ¬ mata(curiosidad, tuna)</a:t>
            </a:r>
          </a:p>
          <a:p>
            <a:pPr indent="0" lvl="0" marL="0" marR="0" rtl="0" algn="l">
              <a:lnSpc>
                <a:spcPct val="95000"/>
              </a:lnSpc>
              <a:spcBef>
                <a:spcPts val="0"/>
              </a:spcBef>
              <a:spcAft>
                <a:spcPts val="0"/>
              </a:spcAft>
              <a:buNone/>
            </a:pPr>
            <a:r>
              <a:rPr lang="en-US" sz="1800">
                <a:solidFill>
                  <a:schemeClr val="dk1"/>
                </a:solidFill>
                <a:latin typeface="Libre Baskerville"/>
                <a:ea typeface="Libre Baskerville"/>
                <a:cs typeface="Libre Baskerville"/>
                <a:sym typeface="Libre Baskerville"/>
              </a:rPr>
              <a:t>F. ¬ gato(C) ˅ animal</a:t>
            </a: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0" name="Shape 490"/>
        <p:cNvGrpSpPr/>
        <p:nvPr/>
      </p:nvGrpSpPr>
      <p:grpSpPr>
        <a:xfrm>
          <a:off x="0" y="0"/>
          <a:ext cx="0" cy="0"/>
          <a:chOff x="0" y="0"/>
          <a:chExt cx="0" cy="0"/>
        </a:xfrm>
      </p:grpSpPr>
      <p:sp>
        <p:nvSpPr>
          <p:cNvPr id="491" name="Shape 491"/>
          <p:cNvSpPr txBox="1"/>
          <p:nvPr/>
        </p:nvSpPr>
        <p:spPr>
          <a:xfrm>
            <a:off x="1261800" y="365750"/>
            <a:ext cx="100631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lang="en-US" sz="4400">
                <a:latin typeface="Libre Baskerville"/>
                <a:ea typeface="Libre Baskerville"/>
                <a:cs typeface="Libre Baskerville"/>
                <a:sym typeface="Libre Baskerville"/>
              </a:rPr>
              <a:t>Ejemplo - Resolución</a:t>
            </a:r>
          </a:p>
        </p:txBody>
      </p:sp>
      <p:sp>
        <p:nvSpPr>
          <p:cNvPr id="492" name="Shape 492"/>
          <p:cNvSpPr txBox="1"/>
          <p:nvPr/>
        </p:nvSpPr>
        <p:spPr>
          <a:xfrm>
            <a:off x="1261800" y="1828800"/>
            <a:ext cx="8595000" cy="4350899"/>
          </a:xfrm>
          <a:prstGeom prst="rect">
            <a:avLst/>
          </a:prstGeom>
          <a:noFill/>
          <a:ln>
            <a:noFill/>
          </a:ln>
        </p:spPr>
        <p:txBody>
          <a:bodyPr anchorCtr="0" anchor="t" bIns="45700" lIns="91425" rIns="91425" tIns="45700">
            <a:noAutofit/>
          </a:bodyPr>
          <a:lstStyle/>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latin typeface="Libre Baskerville"/>
              <a:ea typeface="Libre Baskerville"/>
              <a:cs typeface="Libre Baskerville"/>
              <a:sym typeface="Libre Baskerville"/>
            </a:endParaRPr>
          </a:p>
          <a:p>
            <a:pPr lvl="0" rtl="0">
              <a:lnSpc>
                <a:spcPct val="95000"/>
              </a:lnSpc>
              <a:spcBef>
                <a:spcPts val="0"/>
              </a:spcBef>
              <a:buNone/>
            </a:pPr>
            <a:r>
              <a:t/>
            </a:r>
            <a:endParaRPr sz="1800">
              <a:solidFill>
                <a:schemeClr val="dk1"/>
              </a:solidFill>
            </a:endParaRPr>
          </a:p>
          <a:p>
            <a:pPr lvl="0" rtl="0">
              <a:lnSpc>
                <a:spcPct val="95000"/>
              </a:lnSpc>
              <a:spcBef>
                <a:spcPts val="0"/>
              </a:spcBef>
              <a:buNone/>
            </a:pPr>
            <a:r>
              <a:t/>
            </a:r>
            <a:endParaRPr sz="1800">
              <a:solidFill>
                <a:schemeClr val="dk1"/>
              </a:solidFill>
            </a:endParaRPr>
          </a:p>
          <a:p>
            <a:pPr lvl="0" marR="0" rtl="0" algn="l">
              <a:lnSpc>
                <a:spcPct val="95000"/>
              </a:lnSpc>
              <a:spcBef>
                <a:spcPts val="0"/>
              </a:spcBef>
              <a:spcAft>
                <a:spcPts val="0"/>
              </a:spcAft>
              <a:buNone/>
            </a:pPr>
            <a:r>
              <a:t/>
            </a:r>
            <a:endParaRPr sz="1800">
              <a:latin typeface="Libre Baskerville"/>
              <a:ea typeface="Libre Baskerville"/>
              <a:cs typeface="Libre Baskerville"/>
              <a:sym typeface="Libre Baskerville"/>
            </a:endParaRPr>
          </a:p>
          <a:p>
            <a:pPr lvl="0" marR="0" rtl="0" algn="l">
              <a:lnSpc>
                <a:spcPct val="95000"/>
              </a:lnSpc>
              <a:spcBef>
                <a:spcPts val="0"/>
              </a:spcBef>
              <a:spcAft>
                <a:spcPts val="0"/>
              </a:spcAft>
              <a:buNone/>
            </a:pPr>
            <a:r>
              <a:t/>
            </a:r>
            <a:endParaRPr sz="1800"/>
          </a:p>
        </p:txBody>
      </p:sp>
      <p:pic>
        <p:nvPicPr>
          <p:cNvPr id="493" name="Shape 493"/>
          <p:cNvPicPr preferRelativeResize="0"/>
          <p:nvPr/>
        </p:nvPicPr>
        <p:blipFill>
          <a:blip r:embed="rId3">
            <a:alphaModFix/>
          </a:blip>
          <a:stretch>
            <a:fillRect/>
          </a:stretch>
        </p:blipFill>
        <p:spPr>
          <a:xfrm>
            <a:off x="1258762" y="1619875"/>
            <a:ext cx="8601075" cy="5167149"/>
          </a:xfrm>
          <a:prstGeom prst="rect">
            <a:avLst/>
          </a:prstGeom>
          <a:noFill/>
          <a:ln>
            <a:noFill/>
          </a:ln>
        </p:spPr>
      </p:pic>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8" name="Shape 498"/>
        <p:cNvGrpSpPr/>
        <p:nvPr/>
      </p:nvGrpSpPr>
      <p:grpSpPr>
        <a:xfrm>
          <a:off x="0" y="0"/>
          <a:ext cx="0" cy="0"/>
          <a:chOff x="0" y="0"/>
          <a:chExt cx="0" cy="0"/>
        </a:xfrm>
      </p:grpSpPr>
      <p:sp>
        <p:nvSpPr>
          <p:cNvPr id="499" name="Shape 499"/>
          <p:cNvSpPr txBox="1"/>
          <p:nvPr/>
        </p:nvSpPr>
        <p:spPr>
          <a:xfrm>
            <a:off x="1261800" y="758879"/>
            <a:ext cx="9417900" cy="404130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Definición de estado y transición</a:t>
            </a:r>
          </a:p>
        </p:txBody>
      </p:sp>
      <p:sp>
        <p:nvSpPr>
          <p:cNvPr id="500" name="Shape 500"/>
          <p:cNvSpPr txBox="1"/>
          <p:nvPr/>
        </p:nvSpPr>
        <p:spPr>
          <a:xfrm>
            <a:off x="1261800" y="4800600"/>
            <a:ext cx="9417959" cy="1691279"/>
          </a:xfrm>
          <a:prstGeom prst="rect">
            <a:avLst/>
          </a:prstGeom>
          <a:noFill/>
          <a:ln>
            <a:noFill/>
          </a:ln>
        </p:spPr>
        <p:txBody>
          <a:bodyPr anchorCtr="0" anchor="t" bIns="45700" lIns="91425" rIns="91425" tIns="45700">
            <a:noAutofit/>
          </a:bodyPr>
          <a:lstStyle/>
          <a:p>
            <a:pPr>
              <a:spcBef>
                <a:spcPts val="0"/>
              </a:spcBef>
              <a:buNone/>
            </a:pPr>
            <a:r>
              <a:t/>
            </a:r>
            <a:endParaRPr b="0" baseline="0" i="0" sz="1800" u="none" cap="none" strike="noStrike"/>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5" name="Shape 505"/>
        <p:cNvGrpSpPr/>
        <p:nvPr/>
      </p:nvGrpSpPr>
      <p:grpSpPr>
        <a:xfrm>
          <a:off x="0" y="0"/>
          <a:ext cx="0" cy="0"/>
          <a:chOff x="0" y="0"/>
          <a:chExt cx="0" cy="0"/>
        </a:xfrm>
      </p:grpSpPr>
      <p:sp>
        <p:nvSpPr>
          <p:cNvPr id="506" name="Shape 506"/>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Planificación de problemas</a:t>
            </a:r>
          </a:p>
        </p:txBody>
      </p:sp>
      <p:sp>
        <p:nvSpPr>
          <p:cNvPr id="507" name="Shape 507"/>
          <p:cNvSpPr txBox="1"/>
          <p:nvPr/>
        </p:nvSpPr>
        <p:spPr>
          <a:xfrm>
            <a:off x="1261800" y="1828800"/>
            <a:ext cx="8595000" cy="4350960"/>
          </a:xfrm>
          <a:prstGeom prst="rect">
            <a:avLst/>
          </a:prstGeom>
          <a:noFill/>
          <a:ln>
            <a:noFill/>
          </a:ln>
        </p:spPr>
        <p:txBody>
          <a:bodyPr anchorCtr="0" anchor="t" bIns="45700" lIns="91425" rIns="91425" tIns="45700">
            <a:noAutofit/>
          </a:bodyPr>
          <a:lstStyle/>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Se planifica la resolución de un problema con una conceptualización formal que simplifica todo el mundo del problema, lo abstrae, para que un robot pueda procesarlo.</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Se conceptualiza cada problema mediante “strips” formales.</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Se pueden agrupar estas strips para definir “estados”.</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Tomemos como ejemplo un robot que pueda movilizarse por el piso y estar en una de 4 distintas habitaciones, su posición entonces es dada por:</a:t>
            </a:r>
          </a:p>
          <a:p>
            <a:pPr lvl="0" marR="0" rtl="0" algn="ctr">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“posiciónRobot(habitación)”</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2" name="Shape 512"/>
        <p:cNvGrpSpPr/>
        <p:nvPr/>
      </p:nvGrpSpPr>
      <p:grpSpPr>
        <a:xfrm>
          <a:off x="0" y="0"/>
          <a:ext cx="0" cy="0"/>
          <a:chOff x="0" y="0"/>
          <a:chExt cx="0" cy="0"/>
        </a:xfrm>
      </p:grpSpPr>
      <p:sp>
        <p:nvSpPr>
          <p:cNvPr id="513" name="Shape 513"/>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Estados</a:t>
            </a:r>
          </a:p>
        </p:txBody>
      </p:sp>
      <p:sp>
        <p:nvSpPr>
          <p:cNvPr id="514" name="Shape 514"/>
          <p:cNvSpPr txBox="1"/>
          <p:nvPr/>
        </p:nvSpPr>
        <p:spPr>
          <a:xfrm>
            <a:off x="1261800" y="1828800"/>
            <a:ext cx="8595000" cy="4350960"/>
          </a:xfrm>
          <a:prstGeom prst="rect">
            <a:avLst/>
          </a:prstGeom>
          <a:noFill/>
          <a:ln>
            <a:noFill/>
          </a:ln>
        </p:spPr>
        <p:txBody>
          <a:bodyPr anchorCtr="0" anchor="t" bIns="45700" lIns="91425" rIns="91425" tIns="45700">
            <a:noAutofit/>
          </a:bodyPr>
          <a:lstStyle/>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Definidos por agrupaciones de strips.</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Definir un estado significa describir todas las condiciones del problema, describir todos los detalles relevantes.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x="0" y="0"/>
          <a:ext cx="0" cy="0"/>
          <a:chOff x="0" y="0"/>
          <a:chExt cx="0" cy="0"/>
        </a:xfrm>
      </p:grpSpPr>
      <p:sp>
        <p:nvSpPr>
          <p:cNvPr id="187" name="Shape 187"/>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Origen</a:t>
            </a:r>
          </a:p>
        </p:txBody>
      </p:sp>
      <p:sp>
        <p:nvSpPr>
          <p:cNvPr id="188" name="Shape 188"/>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Además, Herbrand discutió un conjunto de reglas para manipular ecuaciones algebraicas en términos que pueden verse ahora como un bosquejo de la unificación.</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Treinta años más tarde, Robinson publicó su artículo sobre la demostración automática. En este trabajo se introduce el principio de resolución, la noción de unificación y un algoritmo para su cómputo.</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Durante los años siguientes la lógica de primer orden ha recibido aportes como demostraciones y teoremas de personajes importantes como Göedel y Turing, lo cual le ha permitido establecerse como un sistema formal sólido dentro de la metalógica.</a:t>
            </a:r>
          </a:p>
        </p:txBody>
      </p:sp>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9" name="Shape 519"/>
        <p:cNvGrpSpPr/>
        <p:nvPr/>
      </p:nvGrpSpPr>
      <p:grpSpPr>
        <a:xfrm>
          <a:off x="0" y="0"/>
          <a:ext cx="0" cy="0"/>
          <a:chOff x="0" y="0"/>
          <a:chExt cx="0" cy="0"/>
        </a:xfrm>
      </p:grpSpPr>
      <p:sp>
        <p:nvSpPr>
          <p:cNvPr id="520" name="Shape 520"/>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Transiciones</a:t>
            </a:r>
          </a:p>
        </p:txBody>
      </p:sp>
      <p:sp>
        <p:nvSpPr>
          <p:cNvPr id="521" name="Shape 521"/>
          <p:cNvSpPr txBox="1"/>
          <p:nvPr/>
        </p:nvSpPr>
        <p:spPr>
          <a:xfrm>
            <a:off x="1261800" y="1828800"/>
            <a:ext cx="8595000" cy="4350960"/>
          </a:xfrm>
          <a:prstGeom prst="rect">
            <a:avLst/>
          </a:prstGeom>
          <a:noFill/>
          <a:ln>
            <a:noFill/>
          </a:ln>
        </p:spPr>
        <p:txBody>
          <a:bodyPr anchorCtr="0" anchor="t" bIns="45700" lIns="91425" rIns="91425" tIns="45700">
            <a:noAutofit/>
          </a:bodyPr>
          <a:lstStyle/>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Los estados del problema pueden cambiar en el tiempo, a esto se le llama transición.</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Mediante una acción se puede cambiar las condiciones del problema, actualizando las strips que lo describen.</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Se avanza en la solución del problema, lo que permite que el robot analice el nuevo estado y pueda continuar resolviendo el problema según la lógica de primer orden</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6" name="Shape 526"/>
        <p:cNvGrpSpPr/>
        <p:nvPr/>
      </p:nvGrpSpPr>
      <p:grpSpPr>
        <a:xfrm>
          <a:off x="0" y="0"/>
          <a:ext cx="0" cy="0"/>
          <a:chOff x="0" y="0"/>
          <a:chExt cx="0" cy="0"/>
        </a:xfrm>
      </p:grpSpPr>
      <p:sp>
        <p:nvSpPr>
          <p:cNvPr id="527" name="Shape 527"/>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Ejemplo de “Shakey”</a:t>
            </a:r>
          </a:p>
        </p:txBody>
      </p:sp>
      <p:sp>
        <p:nvSpPr>
          <p:cNvPr id="528" name="Shape 528"/>
          <p:cNvSpPr txBox="1"/>
          <p:nvPr/>
        </p:nvSpPr>
        <p:spPr>
          <a:xfrm>
            <a:off x="1261800" y="1828800"/>
            <a:ext cx="5139000" cy="4350960"/>
          </a:xfrm>
          <a:prstGeom prst="rect">
            <a:avLst/>
          </a:prstGeom>
          <a:noFill/>
          <a:ln>
            <a:noFill/>
          </a:ln>
        </p:spPr>
        <p:txBody>
          <a:bodyPr anchorCtr="0" anchor="t" bIns="45700" lIns="91425" rIns="91425" tIns="45700">
            <a:noAutofit/>
          </a:bodyPr>
          <a:lstStyle/>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Consiste en un robot que puede movilizarse entre habitaciones, transportar cajas, revisar que las luces estén encendidas o apagas en esas habitaciones, e incluso colocarse sobre las cajas para interactuar con los interruptores de las luces en las habitaciones.</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El estado inicial puede ser cualquiera, he ahí el problema, pero el estado final es siempre el mismo, ya que es la meta a la que queremos llegar y que al alcanzarla se considera que el problema fue resuelto.</a:t>
            </a:r>
          </a:p>
        </p:txBody>
      </p:sp>
      <p:pic>
        <p:nvPicPr>
          <p:cNvPr id="529" name="Shape 529"/>
          <p:cNvPicPr preferRelativeResize="0"/>
          <p:nvPr/>
        </p:nvPicPr>
        <p:blipFill rotWithShape="1">
          <a:blip r:embed="rId3">
            <a:alphaModFix/>
          </a:blip>
          <a:srcRect b="0" l="0" r="0" t="0"/>
          <a:stretch/>
        </p:blipFill>
        <p:spPr>
          <a:xfrm>
            <a:off x="7036685" y="1828804"/>
            <a:ext cx="4040399" cy="4842599"/>
          </a:xfrm>
          <a:prstGeom prst="rect">
            <a:avLst/>
          </a:prstGeom>
          <a:noFill/>
          <a:ln>
            <a:noFill/>
          </a:ln>
        </p:spPr>
      </p:pic>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4" name="Shape 534"/>
        <p:cNvGrpSpPr/>
        <p:nvPr/>
      </p:nvGrpSpPr>
      <p:grpSpPr>
        <a:xfrm>
          <a:off x="0" y="0"/>
          <a:ext cx="0" cy="0"/>
          <a:chOff x="0" y="0"/>
          <a:chExt cx="0" cy="0"/>
        </a:xfrm>
      </p:grpSpPr>
      <p:sp>
        <p:nvSpPr>
          <p:cNvPr id="535" name="Shape 535"/>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Ejemplo de “Shakey”</a:t>
            </a:r>
          </a:p>
        </p:txBody>
      </p:sp>
      <p:sp>
        <p:nvSpPr>
          <p:cNvPr id="536" name="Shape 536"/>
          <p:cNvSpPr txBox="1"/>
          <p:nvPr/>
        </p:nvSpPr>
        <p:spPr>
          <a:xfrm>
            <a:off x="1261800" y="1828800"/>
            <a:ext cx="5491199" cy="4350899"/>
          </a:xfrm>
          <a:prstGeom prst="rect">
            <a:avLst/>
          </a:prstGeom>
          <a:noFill/>
          <a:ln>
            <a:noFill/>
          </a:ln>
        </p:spPr>
        <p:txBody>
          <a:bodyPr anchorCtr="0" anchor="t" bIns="45700" lIns="91425" rIns="91425" tIns="45700">
            <a:noAutofit/>
          </a:bodyPr>
          <a:lstStyle/>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Estado final: “todas las luces apagadas y todas las cajas en la habitación 1”, se expresaría de la siguiente forma:</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luzApagada(habitacion1)</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luzApagada(habitacion2)</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luzApagada(habitacion3)</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luzApagada(habitacion4)</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 existeCajaHabitacion(habitacion2)</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 existeCajaHabitacion(habitacion3)</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 existeCajaHabitacion(habitacion4)</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ShakeySinCaja</a:t>
            </a:r>
          </a:p>
        </p:txBody>
      </p:sp>
      <p:pic>
        <p:nvPicPr>
          <p:cNvPr id="537" name="Shape 537"/>
          <p:cNvPicPr preferRelativeResize="0"/>
          <p:nvPr/>
        </p:nvPicPr>
        <p:blipFill rotWithShape="1">
          <a:blip r:embed="rId3">
            <a:alphaModFix/>
          </a:blip>
          <a:srcRect b="0" l="0" r="0" t="0"/>
          <a:stretch/>
        </p:blipFill>
        <p:spPr>
          <a:xfrm>
            <a:off x="7036660" y="1828804"/>
            <a:ext cx="4040399" cy="4842599"/>
          </a:xfrm>
          <a:prstGeom prst="rect">
            <a:avLst/>
          </a:prstGeom>
          <a:noFill/>
          <a:ln>
            <a:noFill/>
          </a:ln>
        </p:spPr>
      </p:pic>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2" name="Shape 542"/>
        <p:cNvGrpSpPr/>
        <p:nvPr/>
      </p:nvGrpSpPr>
      <p:grpSpPr>
        <a:xfrm>
          <a:off x="0" y="0"/>
          <a:ext cx="0" cy="0"/>
          <a:chOff x="0" y="0"/>
          <a:chExt cx="0" cy="0"/>
        </a:xfrm>
      </p:grpSpPr>
      <p:sp>
        <p:nvSpPr>
          <p:cNvPr id="543" name="Shape 543"/>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Ejemplo de “Shakey”</a:t>
            </a:r>
          </a:p>
        </p:txBody>
      </p:sp>
      <p:sp>
        <p:nvSpPr>
          <p:cNvPr id="544" name="Shape 544"/>
          <p:cNvSpPr txBox="1"/>
          <p:nvPr/>
        </p:nvSpPr>
        <p:spPr>
          <a:xfrm>
            <a:off x="1261800" y="1828800"/>
            <a:ext cx="8430840" cy="4350960"/>
          </a:xfrm>
          <a:prstGeom prst="rect">
            <a:avLst/>
          </a:prstGeom>
          <a:noFill/>
          <a:ln>
            <a:noFill/>
          </a:ln>
        </p:spPr>
        <p:txBody>
          <a:bodyPr anchorCtr="0" anchor="t" bIns="45700" lIns="91425" rIns="91425" tIns="45700">
            <a:noAutofit/>
          </a:bodyPr>
          <a:lstStyle/>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Ejemplo de transición: entre la habitación 1 con la luz encendida y la misma habitación con la luz apagada. Para efectuar esta transición “Shakey” debe ejecutar la siguiente acción:</a:t>
            </a: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Descripción de la acción: apagarLuz(Habitacion1)</a:t>
            </a:r>
          </a:p>
          <a:p>
            <a:pPr lvl="0" marR="0" rtl="0" algn="l">
              <a:spcBef>
                <a:spcPts val="0"/>
              </a:spcBef>
              <a:buNone/>
            </a:pPr>
            <a:r>
              <a:t/>
            </a:r>
            <a:endParaRPr sz="1800">
              <a:latin typeface="Libre Baskerville"/>
              <a:ea typeface="Libre Baskerville"/>
              <a:cs typeface="Libre Baskerville"/>
              <a:sym typeface="Libre Baskerville"/>
            </a:endParaRP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Precondiciones: Debe existir una caja en esa habitación, y la luz no debe estar apagada:</a:t>
            </a:r>
          </a:p>
          <a:p>
            <a:pPr indent="-342900" lvl="2" marL="1371600" marR="0" rtl="0" algn="l">
              <a:spcBef>
                <a:spcPts val="0"/>
              </a:spcBef>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existeCajaHabitacion(Habitacion1)</a:t>
            </a:r>
            <a:r>
              <a:rPr lang="en-US" sz="1800">
                <a:latin typeface="Libre Baskerville"/>
                <a:ea typeface="Libre Baskerville"/>
                <a:cs typeface="Libre Baskerville"/>
                <a:sym typeface="Libre Baskerville"/>
              </a:rPr>
              <a:t> </a:t>
            </a:r>
            <a:r>
              <a:rPr b="0" baseline="0" i="0" lang="en-US" sz="1800" u="none" cap="none" strike="noStrike">
                <a:solidFill>
                  <a:srgbClr val="000000"/>
                </a:solidFill>
                <a:latin typeface="Libre Baskerville"/>
                <a:ea typeface="Libre Baskerville"/>
                <a:cs typeface="Libre Baskerville"/>
                <a:sym typeface="Libre Baskerville"/>
              </a:rPr>
              <a:t>^</a:t>
            </a:r>
            <a:r>
              <a:rPr lang="en-US" sz="1800">
                <a:latin typeface="Libre Baskerville"/>
                <a:ea typeface="Libre Baskerville"/>
                <a:cs typeface="Libre Baskerville"/>
                <a:sym typeface="Libre Baskerville"/>
              </a:rPr>
              <a:t> </a:t>
            </a:r>
            <a:r>
              <a:rPr b="0" baseline="0" i="0" lang="en-US" sz="1800" u="none" cap="none" strike="noStrike">
                <a:solidFill>
                  <a:srgbClr val="000000"/>
                </a:solidFill>
                <a:latin typeface="Libre Baskerville"/>
                <a:ea typeface="Libre Baskerville"/>
                <a:cs typeface="Libre Baskerville"/>
                <a:sym typeface="Libre Baskerville"/>
              </a:rPr>
              <a:t>¬luzApagada(Habitacion1)</a:t>
            </a:r>
          </a:p>
          <a:p>
            <a:pPr lvl="0" marR="0" rtl="0" algn="l">
              <a:spcBef>
                <a:spcPts val="0"/>
              </a:spcBef>
              <a:buNone/>
            </a:pPr>
            <a:r>
              <a:t/>
            </a:r>
            <a:endParaRPr sz="1800">
              <a:latin typeface="Libre Baskerville"/>
              <a:ea typeface="Libre Baskerville"/>
              <a:cs typeface="Libre Baskerville"/>
              <a:sym typeface="Libre Baskerville"/>
            </a:endParaRPr>
          </a:p>
          <a:p>
            <a:pPr indent="-342900" lvl="1" marL="914400" marR="0" rtl="0" algn="l">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Efectos: Shakey no sostiene la caja, el estado de la luz es apagada</a:t>
            </a:r>
          </a:p>
          <a:p>
            <a:pPr indent="-342900" lvl="2" marL="1371600" marR="0" rtl="0" algn="l">
              <a:spcBef>
                <a:spcPts val="0"/>
              </a:spcBef>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ShakeySinCaja</a:t>
            </a:r>
            <a:r>
              <a:rPr lang="en-US" sz="1800">
                <a:latin typeface="Libre Baskerville"/>
                <a:ea typeface="Libre Baskerville"/>
                <a:cs typeface="Libre Baskerville"/>
                <a:sym typeface="Libre Baskerville"/>
              </a:rPr>
              <a:t> </a:t>
            </a:r>
            <a:r>
              <a:rPr b="0" baseline="0" i="0" lang="en-US" sz="1800" u="none" cap="none" strike="noStrike">
                <a:solidFill>
                  <a:srgbClr val="000000"/>
                </a:solidFill>
                <a:latin typeface="Libre Baskerville"/>
                <a:ea typeface="Libre Baskerville"/>
                <a:cs typeface="Libre Baskerville"/>
                <a:sym typeface="Libre Baskerville"/>
              </a:rPr>
              <a:t>^</a:t>
            </a:r>
            <a:r>
              <a:rPr lang="en-US" sz="1800">
                <a:latin typeface="Libre Baskerville"/>
                <a:ea typeface="Libre Baskerville"/>
                <a:cs typeface="Libre Baskerville"/>
                <a:sym typeface="Libre Baskerville"/>
              </a:rPr>
              <a:t> </a:t>
            </a:r>
            <a:r>
              <a:rPr b="0" baseline="0" i="0" lang="en-US" sz="1800" u="none" cap="none" strike="noStrike">
                <a:solidFill>
                  <a:srgbClr val="000000"/>
                </a:solidFill>
                <a:latin typeface="Libre Baskerville"/>
                <a:ea typeface="Libre Baskerville"/>
                <a:cs typeface="Libre Baskerville"/>
                <a:sym typeface="Libre Baskerville"/>
              </a:rPr>
              <a:t>luzApagada(Habitacion1)</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9" name="Shape 549"/>
        <p:cNvGrpSpPr/>
        <p:nvPr/>
      </p:nvGrpSpPr>
      <p:grpSpPr>
        <a:xfrm>
          <a:off x="0" y="0"/>
          <a:ext cx="0" cy="0"/>
          <a:chOff x="0" y="0"/>
          <a:chExt cx="0" cy="0"/>
        </a:xfrm>
      </p:grpSpPr>
      <p:sp>
        <p:nvSpPr>
          <p:cNvPr id="550" name="Shape 550"/>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Estados y transiciones</a:t>
            </a:r>
          </a:p>
        </p:txBody>
      </p:sp>
      <p:sp>
        <p:nvSpPr>
          <p:cNvPr id="551" name="Shape 551"/>
          <p:cNvSpPr txBox="1"/>
          <p:nvPr/>
        </p:nvSpPr>
        <p:spPr>
          <a:xfrm>
            <a:off x="1261800" y="1828800"/>
            <a:ext cx="8430840" cy="4350960"/>
          </a:xfrm>
          <a:prstGeom prst="rect">
            <a:avLst/>
          </a:prstGeom>
          <a:noFill/>
          <a:ln>
            <a:noFill/>
          </a:ln>
        </p:spPr>
        <p:txBody>
          <a:bodyPr anchorCtr="0" anchor="t" bIns="45700" lIns="91425" rIns="91425" tIns="45700">
            <a:noAutofit/>
          </a:bodyPr>
          <a:lstStyle/>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No sólo deben definirse las strips necesarias para definir los estados, sino que también deben definirse las acciones posibles.</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En la siguiente sección se explora a fondo otro ejemplo de mayor importancia retomando los conceptos de estados y transiciones, que muestra cómo se ponen estos conceptos en práctica para resolver los problemas que simplificamos con la planificación.</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7" name="Shape 607"/>
        <p:cNvGrpSpPr/>
        <p:nvPr/>
      </p:nvGrpSpPr>
      <p:grpSpPr>
        <a:xfrm>
          <a:off x="0" y="0"/>
          <a:ext cx="0" cy="0"/>
          <a:chOff x="0" y="0"/>
          <a:chExt cx="0" cy="0"/>
        </a:xfrm>
      </p:grpSpPr>
      <p:sp>
        <p:nvSpPr>
          <p:cNvPr id="608" name="Shape 608"/>
          <p:cNvSpPr/>
          <p:nvPr/>
        </p:nvSpPr>
        <p:spPr>
          <a:xfrm>
            <a:off x="783275" y="759900"/>
            <a:ext cx="10374300" cy="4040699"/>
          </a:xfrm>
          <a:prstGeom prst="rect">
            <a:avLst/>
          </a:prstGeom>
          <a:noFill/>
          <a:ln>
            <a:noFill/>
          </a:ln>
        </p:spPr>
        <p:txBody>
          <a:bodyPr anchorCtr="0" anchor="b" bIns="45000" lIns="90000" rIns="90000" tIns="450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Planificación en el mundo de los cubos</a:t>
            </a:r>
          </a:p>
        </p:txBody>
      </p:sp>
      <p:sp>
        <p:nvSpPr>
          <p:cNvPr id="609" name="Shape 609"/>
          <p:cNvSpPr/>
          <p:nvPr/>
        </p:nvSpPr>
        <p:spPr>
          <a:xfrm>
            <a:off x="1261800" y="4800600"/>
            <a:ext cx="9417240" cy="1690560"/>
          </a:xfrm>
          <a:prstGeom prst="rect">
            <a:avLst/>
          </a:prstGeom>
          <a:noFill/>
          <a:ln>
            <a:noFill/>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4" name="Shape 664"/>
        <p:cNvGrpSpPr/>
        <p:nvPr/>
      </p:nvGrpSpPr>
      <p:grpSpPr>
        <a:xfrm>
          <a:off x="0" y="0"/>
          <a:ext cx="0" cy="0"/>
          <a:chOff x="0" y="0"/>
          <a:chExt cx="0" cy="0"/>
        </a:xfrm>
      </p:grpSpPr>
      <p:sp>
        <p:nvSpPr>
          <p:cNvPr id="665" name="Shape 665"/>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Planificación</a:t>
            </a:r>
          </a:p>
        </p:txBody>
      </p:sp>
      <p:sp>
        <p:nvSpPr>
          <p:cNvPr id="666" name="Shape 666"/>
          <p:cNvSpPr/>
          <p:nvPr/>
        </p:nvSpPr>
        <p:spPr>
          <a:xfrm>
            <a:off x="1261800" y="1828800"/>
            <a:ext cx="8430119" cy="4350240"/>
          </a:xfrm>
          <a:prstGeom prst="rect">
            <a:avLst/>
          </a:prstGeom>
          <a:noFill/>
          <a:ln>
            <a:noFill/>
          </a:ln>
        </p:spPr>
        <p:txBody>
          <a:bodyPr anchorCtr="0" anchor="t" bIns="45000" lIns="90000" rIns="90000" tIns="45000">
            <a:noAutofit/>
          </a:bodyPr>
          <a:lstStyle/>
          <a:p>
            <a:pPr indent="0" lvl="0" marL="0" marR="0" rtl="0" algn="l">
              <a:lnSpc>
                <a:spcPct val="95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Una de las aplicaciones importantes para la lógica de primer orden es en cuanto a la resolución de problemas con la planificación de sistemas. Para esto es necesario formalizar el problema → “conceptualización”:</a:t>
            </a:r>
          </a:p>
          <a:p>
            <a:pPr indent="0" lvl="1" marL="0" marR="0" rtl="0" algn="l">
              <a:lnSpc>
                <a:spcPct val="95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Universo de discurso</a:t>
            </a:r>
          </a:p>
          <a:p>
            <a:pPr indent="0" lvl="1" marL="0" marR="0" rtl="0" algn="l">
              <a:lnSpc>
                <a:spcPct val="95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Relaciones entre ellos</a:t>
            </a:r>
          </a:p>
          <a:p>
            <a:pPr indent="0" lvl="2" marL="0" marR="0" rtl="0" algn="l">
              <a:lnSpc>
                <a:spcPct val="95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Función: describe todos los posibles grupos de objetos entre los que se da una relación específica</a:t>
            </a:r>
          </a:p>
          <a:p>
            <a:pPr indent="0" lvl="2" marL="0" marR="0" rtl="0" algn="l">
              <a:lnSpc>
                <a:spcPct val="95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Relacion: determina la falsedad o veracidad de la existencia de esa relación entre un grupo de objetos</a:t>
            </a:r>
          </a:p>
          <a:p>
            <a:pPr indent="0" lvl="1" marL="0" marR="0" rtl="0" algn="l">
              <a:lnSpc>
                <a:spcPct val="95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Situación, evento, acción o meta.</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1" name="Shape 671"/>
        <p:cNvGrpSpPr/>
        <p:nvPr/>
      </p:nvGrpSpPr>
      <p:grpSpPr>
        <a:xfrm>
          <a:off x="0" y="0"/>
          <a:ext cx="0" cy="0"/>
          <a:chOff x="0" y="0"/>
          <a:chExt cx="0" cy="0"/>
        </a:xfrm>
      </p:grpSpPr>
      <p:sp>
        <p:nvSpPr>
          <p:cNvPr id="672" name="Shape 672"/>
          <p:cNvSpPr/>
          <p:nvPr/>
        </p:nvSpPr>
        <p:spPr>
          <a:xfrm>
            <a:off x="1261800" y="758879"/>
            <a:ext cx="9417240" cy="4040639"/>
          </a:xfrm>
          <a:prstGeom prst="rect">
            <a:avLst/>
          </a:prstGeom>
          <a:noFill/>
          <a:ln>
            <a:noFill/>
          </a:ln>
        </p:spPr>
        <p:txBody>
          <a:bodyPr anchorCtr="0" anchor="b" bIns="45000" lIns="90000" rIns="90000" tIns="450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El mundo de los cubos</a:t>
            </a:r>
          </a:p>
        </p:txBody>
      </p:sp>
      <p:sp>
        <p:nvSpPr>
          <p:cNvPr id="673" name="Shape 673"/>
          <p:cNvSpPr/>
          <p:nvPr/>
        </p:nvSpPr>
        <p:spPr>
          <a:xfrm>
            <a:off x="1261800" y="4800600"/>
            <a:ext cx="9417240" cy="1690560"/>
          </a:xfrm>
          <a:prstGeom prst="rect">
            <a:avLst/>
          </a:prstGeom>
          <a:noFill/>
          <a:ln>
            <a:noFill/>
          </a:ln>
        </p:spPr>
        <p:txBody>
          <a:bodyPr anchorCtr="0" anchor="ctr"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8" name="Shape 678"/>
        <p:cNvGrpSpPr/>
        <p:nvPr/>
      </p:nvGrpSpPr>
      <p:grpSpPr>
        <a:xfrm>
          <a:off x="0" y="0"/>
          <a:ext cx="0" cy="0"/>
          <a:chOff x="0" y="0"/>
          <a:chExt cx="0" cy="0"/>
        </a:xfrm>
      </p:grpSpPr>
      <p:sp>
        <p:nvSpPr>
          <p:cNvPr id="679" name="Shape 679"/>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El mundo de los cubos</a:t>
            </a:r>
          </a:p>
        </p:txBody>
      </p:sp>
      <p:sp>
        <p:nvSpPr>
          <p:cNvPr id="680" name="Shape 680"/>
          <p:cNvSpPr/>
          <p:nvPr/>
        </p:nvSpPr>
        <p:spPr>
          <a:xfrm>
            <a:off x="1261800" y="1828800"/>
            <a:ext cx="9257700" cy="4350299"/>
          </a:xfrm>
          <a:prstGeom prst="rect">
            <a:avLst/>
          </a:prstGeom>
          <a:noFill/>
          <a:ln>
            <a:noFill/>
          </a:ln>
        </p:spPr>
        <p:txBody>
          <a:bodyPr anchorCtr="0" anchor="t" bIns="45000" lIns="90000" rIns="90000" tIns="45000">
            <a:noAutofit/>
          </a:bodyPr>
          <a:lstStyle/>
          <a:p>
            <a:pPr indent="0" lvl="0" marL="0" marR="0" rtl="0" algn="just">
              <a:lnSpc>
                <a:spcPct val="100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Problema clásico de inteligencia artificial Permite </a:t>
            </a:r>
          </a:p>
          <a:p>
            <a:pPr indent="0" lvl="0" marL="0" marR="0" rtl="0" algn="just">
              <a:lnSpc>
                <a:spcPct val="100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demostrar el funcionamiento de un sistema de planificación</a:t>
            </a:r>
          </a:p>
        </p:txBody>
      </p:sp>
      <p:pic>
        <p:nvPicPr>
          <p:cNvPr id="681" name="Shape 681"/>
          <p:cNvPicPr preferRelativeResize="0"/>
          <p:nvPr/>
        </p:nvPicPr>
        <p:blipFill rotWithShape="1">
          <a:blip r:embed="rId3">
            <a:alphaModFix/>
          </a:blip>
          <a:srcRect b="0" l="0" r="0" t="0"/>
          <a:stretch/>
        </p:blipFill>
        <p:spPr>
          <a:xfrm>
            <a:off x="3931919" y="3291839"/>
            <a:ext cx="2771279" cy="2561759"/>
          </a:xfrm>
          <a:prstGeom prst="rect">
            <a:avLst/>
          </a:prstGeom>
          <a:noFill/>
          <a:ln>
            <a:noFill/>
          </a:ln>
        </p:spPr>
      </p:pic>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6" name="Shape 686"/>
        <p:cNvGrpSpPr/>
        <p:nvPr/>
      </p:nvGrpSpPr>
      <p:grpSpPr>
        <a:xfrm>
          <a:off x="0" y="0"/>
          <a:ext cx="0" cy="0"/>
          <a:chOff x="0" y="0"/>
          <a:chExt cx="0" cy="0"/>
        </a:xfrm>
      </p:grpSpPr>
      <p:sp>
        <p:nvSpPr>
          <p:cNvPr id="687" name="Shape 687"/>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El mundo de los cubos:</a:t>
            </a:r>
          </a:p>
          <a:p>
            <a:pPr indent="0" lvl="0" marL="0" marR="0" rtl="0" algn="l">
              <a:lnSpc>
                <a:spcPct val="90000"/>
              </a:lnSpc>
              <a:spcBef>
                <a:spcPts val="0"/>
              </a:spcBef>
              <a:buSzPct val="25000"/>
              <a:buNone/>
            </a:pPr>
            <a:r>
              <a:rPr b="0" baseline="0" i="0" lang="en-US" sz="3200" u="none" cap="none" strike="noStrike">
                <a:solidFill>
                  <a:srgbClr val="000000"/>
                </a:solidFill>
                <a:latin typeface="Libre Baskerville"/>
                <a:ea typeface="Libre Baskerville"/>
                <a:cs typeface="Libre Baskerville"/>
                <a:sym typeface="Libre Baskerville"/>
              </a:rPr>
              <a:t>Conceptualización</a:t>
            </a:r>
          </a:p>
        </p:txBody>
      </p:sp>
      <p:sp>
        <p:nvSpPr>
          <p:cNvPr id="688" name="Shape 688"/>
          <p:cNvSpPr/>
          <p:nvPr/>
        </p:nvSpPr>
        <p:spPr>
          <a:xfrm>
            <a:off x="1261800" y="1828800"/>
            <a:ext cx="5138279" cy="4350240"/>
          </a:xfrm>
          <a:prstGeom prst="rect">
            <a:avLst/>
          </a:prstGeom>
          <a:noFill/>
          <a:ln>
            <a:noFill/>
          </a:ln>
        </p:spPr>
        <p:txBody>
          <a:bodyPr anchorCtr="0" anchor="t" bIns="45000" lIns="90000" rIns="90000" tIns="45000">
            <a:noAutofit/>
          </a:bodyPr>
          <a:lstStyle/>
          <a:p>
            <a:pPr indent="-342900" lvl="0" marL="457200" marR="0" rtl="0" algn="l">
              <a:lnSpc>
                <a:spcPct val="100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Universo de discurso</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Cubos</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Mesa</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Brazo robótico</a:t>
            </a:r>
          </a:p>
          <a:p>
            <a:pPr indent="-342900" lvl="0" marL="457200" marR="0" rtl="0" algn="l">
              <a:lnSpc>
                <a:spcPct val="100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Relaciones de los objetos (estados)</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cubo(x)</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mesa(x)</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sobre(x, y)</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libre(x)</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sostiene(x)</a:t>
            </a:r>
          </a:p>
        </p:txBody>
      </p:sp>
      <p:pic>
        <p:nvPicPr>
          <p:cNvPr id="689" name="Shape 689"/>
          <p:cNvPicPr preferRelativeResize="0"/>
          <p:nvPr/>
        </p:nvPicPr>
        <p:blipFill rotWithShape="1">
          <a:blip r:embed="rId3">
            <a:alphaModFix/>
          </a:blip>
          <a:srcRect b="0" l="0" r="0" t="0"/>
          <a:stretch/>
        </p:blipFill>
        <p:spPr>
          <a:xfrm>
            <a:off x="6921000" y="2194559"/>
            <a:ext cx="2771279" cy="2561759"/>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3" name="Shape 193"/>
        <p:cNvGrpSpPr/>
        <p:nvPr/>
      </p:nvGrpSpPr>
      <p:grpSpPr>
        <a:xfrm>
          <a:off x="0" y="0"/>
          <a:ext cx="0" cy="0"/>
          <a:chOff x="0" y="0"/>
          <a:chExt cx="0" cy="0"/>
        </a:xfrm>
      </p:grpSpPr>
      <p:sp>
        <p:nvSpPr>
          <p:cNvPr id="194" name="Shape 194"/>
          <p:cNvSpPr txBox="1"/>
          <p:nvPr/>
        </p:nvSpPr>
        <p:spPr>
          <a:xfrm>
            <a:off x="1261800" y="758879"/>
            <a:ext cx="9417959" cy="404136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Lógica de primer orden</a:t>
            </a:r>
          </a:p>
        </p:txBody>
      </p:sp>
      <p:sp>
        <p:nvSpPr>
          <p:cNvPr id="195" name="Shape 195"/>
          <p:cNvSpPr txBox="1"/>
          <p:nvPr/>
        </p:nvSpPr>
        <p:spPr>
          <a:xfrm>
            <a:off x="1261800" y="4800600"/>
            <a:ext cx="9417959" cy="169127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SzPct val="25000"/>
              <a:buNone/>
            </a:pPr>
            <a:r>
              <a:rPr b="0" baseline="0" i="0" lang="en-US" sz="2200" u="none" cap="none" strike="noStrike">
                <a:solidFill>
                  <a:srgbClr val="595959"/>
                </a:solidFill>
                <a:latin typeface="Libre Baskerville"/>
                <a:ea typeface="Libre Baskerville"/>
                <a:cs typeface="Libre Baskerville"/>
                <a:sym typeface="Libre Baskerville"/>
              </a:rPr>
              <a:t>Definición y conceptos generales</a:t>
            </a: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4" name="Shape 694"/>
        <p:cNvGrpSpPr/>
        <p:nvPr/>
      </p:nvGrpSpPr>
      <p:grpSpPr>
        <a:xfrm>
          <a:off x="0" y="0"/>
          <a:ext cx="0" cy="0"/>
          <a:chOff x="0" y="0"/>
          <a:chExt cx="0" cy="0"/>
        </a:xfrm>
      </p:grpSpPr>
      <p:sp>
        <p:nvSpPr>
          <p:cNvPr id="695" name="Shape 695"/>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El mundo de los cubos:</a:t>
            </a:r>
          </a:p>
          <a:p>
            <a:pPr indent="0" lvl="0" marL="0" marR="0" rtl="0" algn="l">
              <a:lnSpc>
                <a:spcPct val="90000"/>
              </a:lnSpc>
              <a:spcBef>
                <a:spcPts val="0"/>
              </a:spcBef>
              <a:buSzPct val="25000"/>
              <a:buNone/>
            </a:pPr>
            <a:r>
              <a:rPr b="0" baseline="0" i="0" lang="en-US" sz="3200" u="none" cap="none" strike="noStrike">
                <a:solidFill>
                  <a:srgbClr val="000000"/>
                </a:solidFill>
                <a:latin typeface="Libre Baskerville"/>
                <a:ea typeface="Libre Baskerville"/>
                <a:cs typeface="Libre Baskerville"/>
                <a:sym typeface="Libre Baskerville"/>
              </a:rPr>
              <a:t>Conceptualización</a:t>
            </a:r>
          </a:p>
        </p:txBody>
      </p:sp>
      <p:sp>
        <p:nvSpPr>
          <p:cNvPr id="696" name="Shape 696"/>
          <p:cNvSpPr/>
          <p:nvPr/>
        </p:nvSpPr>
        <p:spPr>
          <a:xfrm>
            <a:off x="1261800" y="1828800"/>
            <a:ext cx="5138279" cy="4350240"/>
          </a:xfrm>
          <a:prstGeom prst="rect">
            <a:avLst/>
          </a:prstGeom>
          <a:noFill/>
          <a:ln>
            <a:noFill/>
          </a:ln>
        </p:spPr>
        <p:txBody>
          <a:bodyPr anchorCtr="0" anchor="t" bIns="45000" lIns="90000" rIns="90000" tIns="45000">
            <a:noAutofit/>
          </a:bodyPr>
          <a:lstStyle/>
          <a:p>
            <a:pPr indent="-342900" lvl="0" marL="457200" marR="0" rtl="0" algn="l">
              <a:lnSpc>
                <a:spcPct val="100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Operaciones (trancisiones)</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agarrarDeLaMesa(x)</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agarrarDelCubo(x, y)</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ponerEnLaMesa(x)</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ponerEnCubo(x, y)</a:t>
            </a:r>
          </a:p>
          <a:p>
            <a:pPr indent="-342900" lvl="0" marL="457200" marR="0" rtl="0" algn="l">
              <a:lnSpc>
                <a:spcPct val="95000"/>
              </a:lnSpc>
              <a:spcBef>
                <a:spcPts val="0"/>
              </a:spcBef>
              <a:buClr>
                <a:srgbClr val="000000"/>
              </a:buClr>
              <a:buSzPct val="100000"/>
              <a:buFont typeface="Libre Baskerville"/>
              <a:buChar char="●"/>
            </a:pPr>
            <a:r>
              <a:rPr b="0" baseline="0" i="0" lang="en-US" sz="1800" u="none" cap="none" strike="noStrike">
                <a:solidFill>
                  <a:srgbClr val="000000"/>
                </a:solidFill>
                <a:latin typeface="Libre Baskerville"/>
                <a:ea typeface="Libre Baskerville"/>
                <a:cs typeface="Libre Baskerville"/>
                <a:sym typeface="Libre Baskerville"/>
              </a:rPr>
              <a:t>Meta</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Alguna configuración específica deseada</a:t>
            </a:r>
          </a:p>
          <a:p>
            <a:pPr indent="0" lvl="1" marL="0" marR="0" rtl="0" algn="l">
              <a:lnSpc>
                <a:spcPct val="100000"/>
              </a:lnSpc>
              <a:spcBef>
                <a:spcPts val="0"/>
              </a:spcBef>
              <a:buClr>
                <a:srgbClr val="000000"/>
              </a:buClr>
              <a:buSzPct val="7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Como ejemplo tomemos la siguiente</a:t>
            </a:r>
          </a:p>
        </p:txBody>
      </p:sp>
      <p:pic>
        <p:nvPicPr>
          <p:cNvPr id="697" name="Shape 697"/>
          <p:cNvPicPr preferRelativeResize="0"/>
          <p:nvPr/>
        </p:nvPicPr>
        <p:blipFill rotWithShape="1">
          <a:blip r:embed="rId3">
            <a:alphaModFix/>
          </a:blip>
          <a:srcRect b="0" l="0" r="0" t="0"/>
          <a:stretch/>
        </p:blipFill>
        <p:spPr>
          <a:xfrm>
            <a:off x="6921000" y="2194559"/>
            <a:ext cx="2771279" cy="2561759"/>
          </a:xfrm>
          <a:prstGeom prst="rect">
            <a:avLst/>
          </a:prstGeom>
          <a:noFill/>
          <a:ln>
            <a:noFill/>
          </a:ln>
        </p:spPr>
      </p:pic>
      <p:pic>
        <p:nvPicPr>
          <p:cNvPr id="698" name="Shape 698"/>
          <p:cNvPicPr preferRelativeResize="0"/>
          <p:nvPr/>
        </p:nvPicPr>
        <p:blipFill rotWithShape="1">
          <a:blip r:embed="rId4">
            <a:alphaModFix/>
          </a:blip>
          <a:srcRect b="0" l="0" r="0" t="0"/>
          <a:stretch/>
        </p:blipFill>
        <p:spPr>
          <a:xfrm>
            <a:off x="1386840" y="4336919"/>
            <a:ext cx="4817100" cy="1972200"/>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8"/>
                                        </p:tgtEl>
                                        <p:attrNameLst>
                                          <p:attrName>style.visibility</p:attrName>
                                        </p:attrNameLst>
                                      </p:cBhvr>
                                      <p:to>
                                        <p:strVal val="visible"/>
                                      </p:to>
                                    </p:set>
                                    <p:animEffect filter="fade" transition="in">
                                      <p:cBhvr>
                                        <p:cTn dur="500"/>
                                        <p:tgtEl>
                                          <p:spTgt spid="6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3" name="Shape 703"/>
        <p:cNvGrpSpPr/>
        <p:nvPr/>
      </p:nvGrpSpPr>
      <p:grpSpPr>
        <a:xfrm>
          <a:off x="0" y="0"/>
          <a:ext cx="0" cy="0"/>
          <a:chOff x="0" y="0"/>
          <a:chExt cx="0" cy="0"/>
        </a:xfrm>
      </p:grpSpPr>
      <p:sp>
        <p:nvSpPr>
          <p:cNvPr id="704" name="Shape 704"/>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El mundo de los cubos:</a:t>
            </a:r>
          </a:p>
          <a:p>
            <a:pPr indent="0" lvl="0" marL="0" marR="0" rtl="0" algn="l">
              <a:lnSpc>
                <a:spcPct val="90000"/>
              </a:lnSpc>
              <a:spcBef>
                <a:spcPts val="0"/>
              </a:spcBef>
              <a:buSzPct val="25000"/>
              <a:buNone/>
            </a:pPr>
            <a:r>
              <a:rPr b="0" baseline="0" i="0" lang="en-US" sz="3200" u="none" cap="none" strike="noStrike">
                <a:solidFill>
                  <a:srgbClr val="000000"/>
                </a:solidFill>
                <a:latin typeface="Libre Baskerville"/>
                <a:ea typeface="Libre Baskerville"/>
                <a:cs typeface="Libre Baskerville"/>
                <a:sym typeface="Libre Baskerville"/>
              </a:rPr>
              <a:t>Planeación</a:t>
            </a:r>
          </a:p>
        </p:txBody>
      </p:sp>
      <p:pic>
        <p:nvPicPr>
          <p:cNvPr id="705" name="Shape 705"/>
          <p:cNvPicPr preferRelativeResize="0"/>
          <p:nvPr/>
        </p:nvPicPr>
        <p:blipFill rotWithShape="1">
          <a:blip r:embed="rId3">
            <a:alphaModFix/>
          </a:blip>
          <a:srcRect b="0" l="0" r="0" t="0"/>
          <a:stretch/>
        </p:blipFill>
        <p:spPr>
          <a:xfrm>
            <a:off x="7859160" y="91440"/>
            <a:ext cx="3021839" cy="6674760"/>
          </a:xfrm>
          <a:prstGeom prst="rect">
            <a:avLst/>
          </a:prstGeom>
          <a:noFill/>
          <a:ln>
            <a:noFill/>
          </a:ln>
        </p:spPr>
      </p:pic>
      <p:sp>
        <p:nvSpPr>
          <p:cNvPr id="706" name="Shape 706"/>
          <p:cNvSpPr/>
          <p:nvPr/>
        </p:nvSpPr>
        <p:spPr>
          <a:xfrm>
            <a:off x="1261800" y="1828800"/>
            <a:ext cx="5138279" cy="4350240"/>
          </a:xfrm>
          <a:prstGeom prst="rect">
            <a:avLst/>
          </a:prstGeom>
          <a:noFill/>
          <a:ln>
            <a:noFill/>
          </a:ln>
        </p:spPr>
        <p:txBody>
          <a:bodyPr anchorCtr="0" anchor="t" bIns="45000" lIns="90000" rIns="90000" tIns="45000">
            <a:noAutofit/>
          </a:bodyPr>
          <a:lstStyle/>
          <a:p>
            <a:pPr indent="0" lvl="0" marL="0" marR="0" rtl="0" algn="just">
              <a:lnSpc>
                <a:spcPct val="100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Una vez se tiene la conceptualización, se puede crear un flujo simple con estos datos que resuelva el problema.</a:t>
            </a:r>
          </a:p>
          <a:p>
            <a:pPr indent="0" lvl="0" marL="0" marR="0" rtl="0" algn="just">
              <a:lnSpc>
                <a:spcPct val="100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Este flujo debe tener siempre una condición de inicio, que una vez sea verdadera, se dispara y comienza la ejecución. </a:t>
            </a:r>
          </a:p>
          <a:p>
            <a:pPr indent="0" lvl="0" marL="0" marR="0" rtl="0" algn="just">
              <a:lnSpc>
                <a:spcPct val="100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Una vez esto, se resuelve aplicando reglas lógicas simples para: </a:t>
            </a:r>
          </a:p>
          <a:p>
            <a:pPr indent="0" lvl="1" marL="0" marR="0" rtl="0" algn="just">
              <a:lnSpc>
                <a:spcPct val="100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Verificar cual es el estado del universo de acuerdo a las relaciones dadas en ese instante.</a:t>
            </a:r>
          </a:p>
          <a:p>
            <a:pPr indent="0" lvl="1" marL="0" marR="0" rtl="0" algn="just">
              <a:lnSpc>
                <a:spcPct val="100000"/>
              </a:lnSpc>
              <a:spcBef>
                <a:spcPts val="0"/>
              </a:spcBef>
              <a:buClr>
                <a:srgbClr val="000000"/>
              </a:buClr>
              <a:buSzPct val="45000"/>
              <a:buFont typeface="Noto Symbol"/>
              <a:buChar char=""/>
            </a:pPr>
            <a:r>
              <a:rPr b="0" baseline="0" i="0" lang="en-US" sz="1800" u="none" cap="none" strike="noStrike">
                <a:solidFill>
                  <a:srgbClr val="000000"/>
                </a:solidFill>
                <a:latin typeface="Libre Baskerville"/>
                <a:ea typeface="Libre Baskerville"/>
                <a:cs typeface="Libre Baskerville"/>
                <a:sym typeface="Libre Baskerville"/>
              </a:rPr>
              <a:t>Con base a esto, ejecutar la transición adecuada, aplicando los operadores definidos.</a:t>
            </a: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1" name="Shape 711"/>
        <p:cNvGrpSpPr/>
        <p:nvPr/>
      </p:nvGrpSpPr>
      <p:grpSpPr>
        <a:xfrm>
          <a:off x="0" y="0"/>
          <a:ext cx="0" cy="0"/>
          <a:chOff x="0" y="0"/>
          <a:chExt cx="0" cy="0"/>
        </a:xfrm>
      </p:grpSpPr>
      <p:sp>
        <p:nvSpPr>
          <p:cNvPr id="712" name="Shape 712"/>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El mundo de los cubos:</a:t>
            </a:r>
          </a:p>
          <a:p>
            <a:pPr indent="0" lvl="0" marL="0" marR="0" rtl="0" algn="l">
              <a:lnSpc>
                <a:spcPct val="90000"/>
              </a:lnSpc>
              <a:spcBef>
                <a:spcPts val="0"/>
              </a:spcBef>
              <a:buSzPct val="25000"/>
              <a:buNone/>
            </a:pPr>
            <a:r>
              <a:rPr b="0" baseline="0" i="0" lang="en-US" sz="3200" u="none" cap="none" strike="noStrike">
                <a:solidFill>
                  <a:srgbClr val="000000"/>
                </a:solidFill>
                <a:latin typeface="Libre Baskerville"/>
                <a:ea typeface="Libre Baskerville"/>
                <a:cs typeface="Libre Baskerville"/>
                <a:sym typeface="Libre Baskerville"/>
              </a:rPr>
              <a:t>Ejemplo</a:t>
            </a:r>
          </a:p>
        </p:txBody>
      </p:sp>
      <p:sp>
        <p:nvSpPr>
          <p:cNvPr id="713" name="Shape 713"/>
          <p:cNvSpPr/>
          <p:nvPr/>
        </p:nvSpPr>
        <p:spPr>
          <a:xfrm>
            <a:off x="1261800" y="1828800"/>
            <a:ext cx="5138279" cy="4350240"/>
          </a:xfrm>
          <a:prstGeom prst="rect">
            <a:avLst/>
          </a:prstGeom>
          <a:noFill/>
          <a:ln>
            <a:noFill/>
          </a:ln>
        </p:spPr>
        <p:txBody>
          <a:bodyPr anchorCtr="0" anchor="ctr" bIns="91425" lIns="91425" rIns="91425" tIns="91425">
            <a:noAutofit/>
          </a:bodyPr>
          <a:lstStyle/>
          <a:p>
            <a:pPr>
              <a:spcBef>
                <a:spcPts val="0"/>
              </a:spcBef>
              <a:buNone/>
            </a:pPr>
            <a:r>
              <a:t/>
            </a:r>
            <a:endParaRPr/>
          </a:p>
        </p:txBody>
      </p:sp>
      <p:sp>
        <p:nvSpPr>
          <p:cNvPr id="714" name="Shape 714"/>
          <p:cNvSpPr/>
          <p:nvPr/>
        </p:nvSpPr>
        <p:spPr>
          <a:xfrm>
            <a:off x="822959" y="1783800"/>
            <a:ext cx="2651400" cy="86760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Comienzo</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Cubo(a) ^ Cubo(b) ^ Cubo(c) ^ Mesa(a) ^ Mesa(b) ^ Libre(b) ^ Libre(c) ^ Sobre(c,a)</a:t>
            </a:r>
          </a:p>
        </p:txBody>
      </p:sp>
      <p:pic>
        <p:nvPicPr>
          <p:cNvPr id="715" name="Shape 715"/>
          <p:cNvPicPr preferRelativeResize="0"/>
          <p:nvPr/>
        </p:nvPicPr>
        <p:blipFill rotWithShape="1">
          <a:blip r:embed="rId3">
            <a:alphaModFix/>
          </a:blip>
          <a:srcRect b="0" l="0" r="0" t="0"/>
          <a:stretch/>
        </p:blipFill>
        <p:spPr>
          <a:xfrm>
            <a:off x="560520" y="2651759"/>
            <a:ext cx="3188159" cy="1645560"/>
          </a:xfrm>
          <a:prstGeom prst="rect">
            <a:avLst/>
          </a:prstGeom>
          <a:noFill/>
          <a:ln>
            <a:noFill/>
          </a:ln>
        </p:spPr>
      </p:pic>
      <p:pic>
        <p:nvPicPr>
          <p:cNvPr id="716" name="Shape 716"/>
          <p:cNvPicPr preferRelativeResize="0"/>
          <p:nvPr/>
        </p:nvPicPr>
        <p:blipFill rotWithShape="1">
          <a:blip r:embed="rId4">
            <a:alphaModFix/>
          </a:blip>
          <a:srcRect b="0" l="0" r="0" t="0"/>
          <a:stretch/>
        </p:blipFill>
        <p:spPr>
          <a:xfrm rot="1444200">
            <a:off x="2512799" y="4392720"/>
            <a:ext cx="1920599" cy="645120"/>
          </a:xfrm>
          <a:prstGeom prst="rect">
            <a:avLst/>
          </a:prstGeom>
          <a:noFill/>
          <a:ln>
            <a:noFill/>
          </a:ln>
        </p:spPr>
      </p:pic>
      <p:sp>
        <p:nvSpPr>
          <p:cNvPr id="717" name="Shape 717"/>
          <p:cNvSpPr/>
          <p:nvPr/>
        </p:nvSpPr>
        <p:spPr>
          <a:xfrm>
            <a:off x="4572000" y="5212080"/>
            <a:ext cx="2102400" cy="51984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AgarrarDelCubo(c)</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Sosteniendo(c), Libre(a)</a:t>
            </a:r>
          </a:p>
        </p:txBody>
      </p:sp>
      <p:sp>
        <p:nvSpPr>
          <p:cNvPr id="718" name="Shape 718"/>
          <p:cNvSpPr/>
          <p:nvPr/>
        </p:nvSpPr>
        <p:spPr>
          <a:xfrm>
            <a:off x="2103119" y="4846319"/>
            <a:ext cx="1371240" cy="785519"/>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Cubo(c) ^ Sobre(c,a) ^ Libre(c) ^ </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Cubo(a)</a:t>
            </a:r>
          </a:p>
        </p:txBody>
      </p:sp>
      <p:pic>
        <p:nvPicPr>
          <p:cNvPr id="719" name="Shape 719"/>
          <p:cNvPicPr preferRelativeResize="0"/>
          <p:nvPr/>
        </p:nvPicPr>
        <p:blipFill rotWithShape="1">
          <a:blip r:embed="rId5">
            <a:alphaModFix/>
          </a:blip>
          <a:srcRect b="0" l="0" r="0" t="0"/>
          <a:stretch/>
        </p:blipFill>
        <p:spPr>
          <a:xfrm>
            <a:off x="7589520" y="2976119"/>
            <a:ext cx="3323519" cy="1138320"/>
          </a:xfrm>
          <a:prstGeom prst="rect">
            <a:avLst/>
          </a:prstGeom>
          <a:noFill/>
          <a:ln>
            <a:noFill/>
          </a:ln>
        </p:spPr>
      </p:pic>
      <p:pic>
        <p:nvPicPr>
          <p:cNvPr id="720" name="Shape 720"/>
          <p:cNvPicPr preferRelativeResize="0"/>
          <p:nvPr/>
        </p:nvPicPr>
        <p:blipFill rotWithShape="1">
          <a:blip r:embed="rId4">
            <a:alphaModFix/>
          </a:blip>
          <a:srcRect b="0" l="0" r="0" t="0"/>
          <a:stretch/>
        </p:blipFill>
        <p:spPr>
          <a:xfrm rot="-1963800">
            <a:off x="6617159" y="4485959"/>
            <a:ext cx="1861559" cy="639360"/>
          </a:xfrm>
          <a:prstGeom prst="rect">
            <a:avLst/>
          </a:prstGeom>
          <a:noFill/>
          <a:ln>
            <a:noFill/>
          </a:ln>
        </p:spPr>
      </p:pic>
      <p:sp>
        <p:nvSpPr>
          <p:cNvPr id="721" name="Shape 721"/>
          <p:cNvSpPr/>
          <p:nvPr/>
        </p:nvSpPr>
        <p:spPr>
          <a:xfrm>
            <a:off x="8138160" y="2103119"/>
            <a:ext cx="2285639" cy="51984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PonerEnLaMesa(c)</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Libre(c), Mesa(c), Libre(robot)</a:t>
            </a:r>
          </a:p>
        </p:txBody>
      </p:sp>
      <p:sp>
        <p:nvSpPr>
          <p:cNvPr id="722" name="Shape 722"/>
          <p:cNvSpPr/>
          <p:nvPr/>
        </p:nvSpPr>
        <p:spPr>
          <a:xfrm>
            <a:off x="7498079" y="4947839"/>
            <a:ext cx="1736999" cy="263879"/>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Sosteniendo(c)</a:t>
            </a:r>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7" name="Shape 727"/>
        <p:cNvGrpSpPr/>
        <p:nvPr/>
      </p:nvGrpSpPr>
      <p:grpSpPr>
        <a:xfrm>
          <a:off x="0" y="0"/>
          <a:ext cx="0" cy="0"/>
          <a:chOff x="0" y="0"/>
          <a:chExt cx="0" cy="0"/>
        </a:xfrm>
      </p:grpSpPr>
      <p:sp>
        <p:nvSpPr>
          <p:cNvPr id="728" name="Shape 728"/>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El mundo de los cubos:</a:t>
            </a:r>
          </a:p>
          <a:p>
            <a:pPr indent="0" lvl="0" marL="0" marR="0" rtl="0" algn="l">
              <a:lnSpc>
                <a:spcPct val="90000"/>
              </a:lnSpc>
              <a:spcBef>
                <a:spcPts val="0"/>
              </a:spcBef>
              <a:buSzPct val="25000"/>
              <a:buNone/>
            </a:pPr>
            <a:r>
              <a:rPr b="0" baseline="0" i="0" lang="en-US" sz="3200" u="none" cap="none" strike="noStrike">
                <a:solidFill>
                  <a:srgbClr val="000000"/>
                </a:solidFill>
                <a:latin typeface="Libre Baskerville"/>
                <a:ea typeface="Libre Baskerville"/>
                <a:cs typeface="Libre Baskerville"/>
                <a:sym typeface="Libre Baskerville"/>
              </a:rPr>
              <a:t>Ejemplo</a:t>
            </a:r>
          </a:p>
        </p:txBody>
      </p:sp>
      <p:sp>
        <p:nvSpPr>
          <p:cNvPr id="729" name="Shape 729"/>
          <p:cNvSpPr/>
          <p:nvPr/>
        </p:nvSpPr>
        <p:spPr>
          <a:xfrm>
            <a:off x="1261800" y="1828800"/>
            <a:ext cx="5138279" cy="4350240"/>
          </a:xfrm>
          <a:prstGeom prst="rect">
            <a:avLst/>
          </a:prstGeom>
          <a:noFill/>
          <a:ln>
            <a:noFill/>
          </a:ln>
        </p:spPr>
        <p:txBody>
          <a:bodyPr anchorCtr="0" anchor="ctr" bIns="91425" lIns="91425" rIns="91425" tIns="91425">
            <a:noAutofit/>
          </a:bodyPr>
          <a:lstStyle/>
          <a:p>
            <a:pPr>
              <a:spcBef>
                <a:spcPts val="0"/>
              </a:spcBef>
              <a:buNone/>
            </a:pPr>
            <a:r>
              <a:t/>
            </a:r>
            <a:endParaRPr/>
          </a:p>
        </p:txBody>
      </p:sp>
      <p:sp>
        <p:nvSpPr>
          <p:cNvPr id="730" name="Shape 730"/>
          <p:cNvSpPr/>
          <p:nvPr/>
        </p:nvSpPr>
        <p:spPr>
          <a:xfrm>
            <a:off x="914400" y="1920240"/>
            <a:ext cx="2651400" cy="69372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Estado</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Libre(c), Mesa(c), Libre(b), Mesa(b), Libre(a), Mesa(a), Libre(robot)</a:t>
            </a:r>
          </a:p>
        </p:txBody>
      </p:sp>
      <p:pic>
        <p:nvPicPr>
          <p:cNvPr id="731" name="Shape 731"/>
          <p:cNvPicPr preferRelativeResize="0"/>
          <p:nvPr/>
        </p:nvPicPr>
        <p:blipFill rotWithShape="1">
          <a:blip r:embed="rId3">
            <a:alphaModFix/>
          </a:blip>
          <a:srcRect b="0" l="0" r="0" t="0"/>
          <a:stretch/>
        </p:blipFill>
        <p:spPr>
          <a:xfrm rot="1444200">
            <a:off x="1947239" y="4095720"/>
            <a:ext cx="2113919" cy="709560"/>
          </a:xfrm>
          <a:prstGeom prst="rect">
            <a:avLst/>
          </a:prstGeom>
          <a:noFill/>
          <a:ln>
            <a:noFill/>
          </a:ln>
        </p:spPr>
      </p:pic>
      <p:sp>
        <p:nvSpPr>
          <p:cNvPr id="732" name="Shape 732"/>
          <p:cNvSpPr/>
          <p:nvPr/>
        </p:nvSpPr>
        <p:spPr>
          <a:xfrm>
            <a:off x="4572000" y="5212080"/>
            <a:ext cx="2102400" cy="51984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None/>
            </a:pPr>
            <a:r>
              <a:t/>
            </a:r>
            <a:endParaRPr b="0" baseline="0" i="0" sz="1800" u="none" cap="none" strike="noStrike"/>
          </a:p>
        </p:txBody>
      </p:sp>
      <p:sp>
        <p:nvSpPr>
          <p:cNvPr id="733" name="Shape 733"/>
          <p:cNvSpPr/>
          <p:nvPr/>
        </p:nvSpPr>
        <p:spPr>
          <a:xfrm>
            <a:off x="1920240" y="4609080"/>
            <a:ext cx="1371240" cy="785519"/>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Cubo(b) ^ </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Libre(b) ^ Libre(robot) ^ Mesa(b)</a:t>
            </a:r>
          </a:p>
        </p:txBody>
      </p:sp>
      <p:pic>
        <p:nvPicPr>
          <p:cNvPr id="734" name="Shape 734"/>
          <p:cNvPicPr preferRelativeResize="0"/>
          <p:nvPr/>
        </p:nvPicPr>
        <p:blipFill rotWithShape="1">
          <a:blip r:embed="rId3">
            <a:alphaModFix/>
          </a:blip>
          <a:srcRect b="0" l="0" r="0" t="0"/>
          <a:stretch/>
        </p:blipFill>
        <p:spPr>
          <a:xfrm rot="-1963800">
            <a:off x="6629759" y="4306320"/>
            <a:ext cx="1861559" cy="639360"/>
          </a:xfrm>
          <a:prstGeom prst="rect">
            <a:avLst/>
          </a:prstGeom>
          <a:noFill/>
          <a:ln>
            <a:noFill/>
          </a:ln>
        </p:spPr>
      </p:pic>
      <p:sp>
        <p:nvSpPr>
          <p:cNvPr id="735" name="Shape 735"/>
          <p:cNvSpPr/>
          <p:nvPr/>
        </p:nvSpPr>
        <p:spPr>
          <a:xfrm>
            <a:off x="7955279" y="1828800"/>
            <a:ext cx="2468519" cy="775799"/>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PonerSobreCubo(b,c)</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Sobre(b,c) ^ Libre(x) ^ Libre(robot)</a:t>
            </a:r>
          </a:p>
        </p:txBody>
      </p:sp>
      <p:pic>
        <p:nvPicPr>
          <p:cNvPr id="736" name="Shape 736"/>
          <p:cNvPicPr preferRelativeResize="0"/>
          <p:nvPr/>
        </p:nvPicPr>
        <p:blipFill rotWithShape="1">
          <a:blip r:embed="rId4">
            <a:alphaModFix/>
          </a:blip>
          <a:srcRect b="0" l="0" r="0" t="0"/>
          <a:stretch/>
        </p:blipFill>
        <p:spPr>
          <a:xfrm>
            <a:off x="7772400" y="2405880"/>
            <a:ext cx="2896920" cy="1434240"/>
          </a:xfrm>
          <a:prstGeom prst="rect">
            <a:avLst/>
          </a:prstGeom>
          <a:noFill/>
          <a:ln>
            <a:noFill/>
          </a:ln>
        </p:spPr>
      </p:pic>
      <p:sp>
        <p:nvSpPr>
          <p:cNvPr id="737" name="Shape 737"/>
          <p:cNvSpPr/>
          <p:nvPr/>
        </p:nvSpPr>
        <p:spPr>
          <a:xfrm>
            <a:off x="4023360" y="5029200"/>
            <a:ext cx="2651400" cy="51984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AgarrarDeLaMesa(b)</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Sosteniendo(b)</a:t>
            </a:r>
          </a:p>
        </p:txBody>
      </p:sp>
      <p:pic>
        <p:nvPicPr>
          <p:cNvPr id="738" name="Shape 738"/>
          <p:cNvPicPr preferRelativeResize="0"/>
          <p:nvPr/>
        </p:nvPicPr>
        <p:blipFill rotWithShape="1">
          <a:blip r:embed="rId5">
            <a:alphaModFix/>
          </a:blip>
          <a:srcRect b="0" l="0" r="0" t="0"/>
          <a:stretch/>
        </p:blipFill>
        <p:spPr>
          <a:xfrm>
            <a:off x="699479" y="2610359"/>
            <a:ext cx="3323519" cy="1138320"/>
          </a:xfrm>
          <a:prstGeom prst="rect">
            <a:avLst/>
          </a:prstGeom>
          <a:noFill/>
          <a:ln>
            <a:noFill/>
          </a:ln>
        </p:spPr>
      </p:pic>
      <p:sp>
        <p:nvSpPr>
          <p:cNvPr id="739" name="Shape 739"/>
          <p:cNvSpPr/>
          <p:nvPr/>
        </p:nvSpPr>
        <p:spPr>
          <a:xfrm>
            <a:off x="8046720" y="4612319"/>
            <a:ext cx="1279800" cy="785519"/>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Cubo(c) ^ Libre(c) ^ Sosteniendo(b) ^ Cubo(b)</a:t>
            </a:r>
          </a:p>
        </p:txBody>
      </p:sp>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4" name="Shape 744"/>
        <p:cNvGrpSpPr/>
        <p:nvPr/>
      </p:nvGrpSpPr>
      <p:grpSpPr>
        <a:xfrm>
          <a:off x="0" y="0"/>
          <a:ext cx="0" cy="0"/>
          <a:chOff x="0" y="0"/>
          <a:chExt cx="0" cy="0"/>
        </a:xfrm>
      </p:grpSpPr>
      <p:sp>
        <p:nvSpPr>
          <p:cNvPr id="745" name="Shape 745"/>
          <p:cNvSpPr/>
          <p:nvPr/>
        </p:nvSpPr>
        <p:spPr>
          <a:xfrm>
            <a:off x="1261800" y="365760"/>
            <a:ext cx="9691560" cy="1324440"/>
          </a:xfrm>
          <a:prstGeom prst="rect">
            <a:avLst/>
          </a:prstGeom>
          <a:noFill/>
          <a:ln>
            <a:noFill/>
          </a:ln>
        </p:spPr>
        <p:txBody>
          <a:bodyPr anchorCtr="0" anchor="b" bIns="45000" lIns="90000" rIns="90000" tIns="450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El mundo de los cubos:</a:t>
            </a:r>
          </a:p>
          <a:p>
            <a:pPr indent="0" lvl="0" marL="0" marR="0" rtl="0" algn="l">
              <a:lnSpc>
                <a:spcPct val="90000"/>
              </a:lnSpc>
              <a:spcBef>
                <a:spcPts val="0"/>
              </a:spcBef>
              <a:buSzPct val="25000"/>
              <a:buNone/>
            </a:pPr>
            <a:r>
              <a:rPr b="0" baseline="0" i="0" lang="en-US" sz="3200" u="none" cap="none" strike="noStrike">
                <a:solidFill>
                  <a:srgbClr val="000000"/>
                </a:solidFill>
                <a:latin typeface="Libre Baskerville"/>
                <a:ea typeface="Libre Baskerville"/>
                <a:cs typeface="Libre Baskerville"/>
                <a:sym typeface="Libre Baskerville"/>
              </a:rPr>
              <a:t>Ejemplo</a:t>
            </a:r>
          </a:p>
        </p:txBody>
      </p:sp>
      <p:sp>
        <p:nvSpPr>
          <p:cNvPr id="746" name="Shape 746"/>
          <p:cNvSpPr/>
          <p:nvPr/>
        </p:nvSpPr>
        <p:spPr>
          <a:xfrm>
            <a:off x="1261800" y="1828800"/>
            <a:ext cx="5138279" cy="4350240"/>
          </a:xfrm>
          <a:prstGeom prst="rect">
            <a:avLst/>
          </a:prstGeom>
          <a:noFill/>
          <a:ln>
            <a:noFill/>
          </a:ln>
        </p:spPr>
        <p:txBody>
          <a:bodyPr anchorCtr="0" anchor="ctr" bIns="91425" lIns="91425" rIns="91425" tIns="91425">
            <a:noAutofit/>
          </a:bodyPr>
          <a:lstStyle/>
          <a:p>
            <a:pPr>
              <a:spcBef>
                <a:spcPts val="0"/>
              </a:spcBef>
              <a:buNone/>
            </a:pPr>
            <a:r>
              <a:t/>
            </a:r>
            <a:endParaRPr/>
          </a:p>
        </p:txBody>
      </p:sp>
      <p:sp>
        <p:nvSpPr>
          <p:cNvPr id="747" name="Shape 747"/>
          <p:cNvSpPr/>
          <p:nvPr/>
        </p:nvSpPr>
        <p:spPr>
          <a:xfrm>
            <a:off x="914400" y="1920240"/>
            <a:ext cx="2651400" cy="69372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Estado</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Mesa(c), Libre(b), Mesa(b), Libre(a), Mesa(a), Libre(robot)</a:t>
            </a:r>
          </a:p>
        </p:txBody>
      </p:sp>
      <p:pic>
        <p:nvPicPr>
          <p:cNvPr id="748" name="Shape 748"/>
          <p:cNvPicPr preferRelativeResize="0"/>
          <p:nvPr/>
        </p:nvPicPr>
        <p:blipFill rotWithShape="1">
          <a:blip r:embed="rId3">
            <a:alphaModFix/>
          </a:blip>
          <a:srcRect b="0" l="0" r="0" t="0"/>
          <a:stretch/>
        </p:blipFill>
        <p:spPr>
          <a:xfrm rot="1444200">
            <a:off x="1938599" y="4278600"/>
            <a:ext cx="2113919" cy="709560"/>
          </a:xfrm>
          <a:prstGeom prst="rect">
            <a:avLst/>
          </a:prstGeom>
          <a:noFill/>
          <a:ln>
            <a:noFill/>
          </a:ln>
        </p:spPr>
      </p:pic>
      <p:sp>
        <p:nvSpPr>
          <p:cNvPr id="749" name="Shape 749"/>
          <p:cNvSpPr/>
          <p:nvPr/>
        </p:nvSpPr>
        <p:spPr>
          <a:xfrm>
            <a:off x="4572000" y="5212080"/>
            <a:ext cx="2102400" cy="51984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None/>
            </a:pPr>
            <a:r>
              <a:t/>
            </a:r>
            <a:endParaRPr b="0" baseline="0" i="0" sz="1800" u="none" cap="none" strike="noStrike"/>
          </a:p>
          <a:p>
            <a:pPr indent="0" lvl="0" marL="0" marR="0" rtl="0" algn="ctr">
              <a:lnSpc>
                <a:spcPct val="100000"/>
              </a:lnSpc>
              <a:spcBef>
                <a:spcPts val="0"/>
              </a:spcBef>
              <a:buNone/>
            </a:pPr>
            <a:r>
              <a:t/>
            </a:r>
            <a:endParaRPr b="0" baseline="0" i="0" sz="1800" u="none" cap="none" strike="noStrike"/>
          </a:p>
        </p:txBody>
      </p:sp>
      <p:sp>
        <p:nvSpPr>
          <p:cNvPr id="750" name="Shape 750"/>
          <p:cNvSpPr/>
          <p:nvPr/>
        </p:nvSpPr>
        <p:spPr>
          <a:xfrm>
            <a:off x="1828800" y="4883400"/>
            <a:ext cx="1371240" cy="785519"/>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Cubo(a) ^ </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Libre(a) ^ Libre(robot) ^ Mesa(a)</a:t>
            </a:r>
          </a:p>
        </p:txBody>
      </p:sp>
      <p:pic>
        <p:nvPicPr>
          <p:cNvPr id="751" name="Shape 751"/>
          <p:cNvPicPr preferRelativeResize="0"/>
          <p:nvPr/>
        </p:nvPicPr>
        <p:blipFill rotWithShape="1">
          <a:blip r:embed="rId3">
            <a:alphaModFix/>
          </a:blip>
          <a:srcRect b="0" l="0" r="0" t="0"/>
          <a:stretch/>
        </p:blipFill>
        <p:spPr>
          <a:xfrm rot="-1963800">
            <a:off x="6629759" y="4306320"/>
            <a:ext cx="1861559" cy="639360"/>
          </a:xfrm>
          <a:prstGeom prst="rect">
            <a:avLst/>
          </a:prstGeom>
          <a:noFill/>
          <a:ln>
            <a:noFill/>
          </a:ln>
        </p:spPr>
      </p:pic>
      <p:sp>
        <p:nvSpPr>
          <p:cNvPr id="752" name="Shape 752"/>
          <p:cNvSpPr/>
          <p:nvPr/>
        </p:nvSpPr>
        <p:spPr>
          <a:xfrm>
            <a:off x="8046720" y="822959"/>
            <a:ext cx="2559960" cy="112356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PonerSobreCubo(a,b)</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Cubo(a) ^ Cubo(b) ^ Cubo(c) ^ Mesa(c) ^ Sobre(b,c) ^ Sobre(a,b) ^ Libre(a) ^ Libre(robot)</a:t>
            </a:r>
          </a:p>
          <a:p>
            <a:pPr indent="0" lvl="0" marL="0" marR="0" rtl="0" algn="ctr">
              <a:lnSpc>
                <a:spcPct val="100000"/>
              </a:lnSpc>
              <a:spcBef>
                <a:spcPts val="0"/>
              </a:spcBef>
              <a:buSzPct val="25000"/>
              <a:buNone/>
            </a:pPr>
            <a:r>
              <a:rPr b="0" baseline="0" i="0" lang="en-US" sz="1800" u="none" cap="none" strike="noStrike">
                <a:solidFill>
                  <a:srgbClr val="000000"/>
                </a:solidFill>
                <a:latin typeface="Arial"/>
                <a:ea typeface="Arial"/>
                <a:cs typeface="Arial"/>
                <a:sym typeface="Arial"/>
              </a:rPr>
              <a:t>Terminar</a:t>
            </a:r>
          </a:p>
        </p:txBody>
      </p:sp>
      <p:pic>
        <p:nvPicPr>
          <p:cNvPr id="753" name="Shape 753"/>
          <p:cNvPicPr preferRelativeResize="0"/>
          <p:nvPr/>
        </p:nvPicPr>
        <p:blipFill rotWithShape="1">
          <a:blip r:embed="rId4">
            <a:alphaModFix/>
          </a:blip>
          <a:srcRect b="0" l="0" r="0" t="0"/>
          <a:stretch/>
        </p:blipFill>
        <p:spPr>
          <a:xfrm>
            <a:off x="914400" y="2614319"/>
            <a:ext cx="2896920" cy="1434240"/>
          </a:xfrm>
          <a:prstGeom prst="rect">
            <a:avLst/>
          </a:prstGeom>
          <a:noFill/>
          <a:ln>
            <a:noFill/>
          </a:ln>
        </p:spPr>
      </p:pic>
      <p:sp>
        <p:nvSpPr>
          <p:cNvPr id="754" name="Shape 754"/>
          <p:cNvSpPr/>
          <p:nvPr/>
        </p:nvSpPr>
        <p:spPr>
          <a:xfrm>
            <a:off x="4023360" y="5029200"/>
            <a:ext cx="2651400" cy="519840"/>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800" u="none" cap="none" strike="noStrike">
                <a:latin typeface="Arial"/>
                <a:ea typeface="Arial"/>
                <a:cs typeface="Arial"/>
                <a:sym typeface="Arial"/>
              </a:rPr>
              <a:t>AgarrarDeLaMesa(a)</a:t>
            </a:r>
          </a:p>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Sosteniendo(a)</a:t>
            </a:r>
          </a:p>
        </p:txBody>
      </p:sp>
      <p:sp>
        <p:nvSpPr>
          <p:cNvPr id="755" name="Shape 755"/>
          <p:cNvSpPr/>
          <p:nvPr/>
        </p:nvSpPr>
        <p:spPr>
          <a:xfrm>
            <a:off x="8046720" y="4612319"/>
            <a:ext cx="1279800" cy="785519"/>
          </a:xfrm>
          <a:prstGeom prst="rect">
            <a:avLst/>
          </a:prstGeom>
          <a:noFill/>
          <a:ln>
            <a:noFill/>
          </a:ln>
        </p:spPr>
        <p:txBody>
          <a:bodyPr anchorCtr="0" anchor="t" bIns="45000" lIns="90000" rIns="90000" tIns="45000">
            <a:noAutofit/>
          </a:bodyPr>
          <a:lstStyle/>
          <a:p>
            <a:pPr indent="0" lvl="0" marL="0" marR="0" rtl="0" algn="ctr">
              <a:lnSpc>
                <a:spcPct val="100000"/>
              </a:lnSpc>
              <a:spcBef>
                <a:spcPts val="0"/>
              </a:spcBef>
              <a:buSzPct val="25000"/>
              <a:buNone/>
            </a:pPr>
            <a:r>
              <a:rPr b="0" baseline="0" i="0" lang="en-US" sz="1200" u="none" cap="none" strike="noStrike">
                <a:solidFill>
                  <a:srgbClr val="000000"/>
                </a:solidFill>
                <a:latin typeface="Times New Roman"/>
                <a:ea typeface="Times New Roman"/>
                <a:cs typeface="Times New Roman"/>
                <a:sym typeface="Times New Roman"/>
              </a:rPr>
              <a:t>Cubo(b) ^ Libre(b) ^ Sosteniendo(a) ^ Cubo(a)</a:t>
            </a:r>
          </a:p>
        </p:txBody>
      </p:sp>
      <p:pic>
        <p:nvPicPr>
          <p:cNvPr id="756" name="Shape 756"/>
          <p:cNvPicPr preferRelativeResize="0"/>
          <p:nvPr/>
        </p:nvPicPr>
        <p:blipFill rotWithShape="1">
          <a:blip r:embed="rId5">
            <a:alphaModFix/>
          </a:blip>
          <a:srcRect b="0" l="0" r="0" t="0"/>
          <a:stretch/>
        </p:blipFill>
        <p:spPr>
          <a:xfrm>
            <a:off x="7680960" y="2046240"/>
            <a:ext cx="2990160" cy="1885320"/>
          </a:xfrm>
          <a:prstGeom prst="rect">
            <a:avLst/>
          </a:prstGeom>
          <a:noFill/>
          <a:ln>
            <a:noFill/>
          </a:ln>
        </p:spPr>
      </p:pic>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1" name="Shape 761"/>
        <p:cNvGrpSpPr/>
        <p:nvPr/>
      </p:nvGrpSpPr>
      <p:grpSpPr>
        <a:xfrm>
          <a:off x="0" y="0"/>
          <a:ext cx="0" cy="0"/>
          <a:chOff x="0" y="0"/>
          <a:chExt cx="0" cy="0"/>
        </a:xfrm>
      </p:grpSpPr>
      <p:sp>
        <p:nvSpPr>
          <p:cNvPr id="762" name="Shape 762"/>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Referencias</a:t>
            </a:r>
          </a:p>
        </p:txBody>
      </p:sp>
      <p:sp>
        <p:nvSpPr>
          <p:cNvPr id="763" name="Shape 763"/>
          <p:cNvSpPr txBox="1"/>
          <p:nvPr/>
        </p:nvSpPr>
        <p:spPr>
          <a:xfrm>
            <a:off x="1261800" y="1828800"/>
            <a:ext cx="8595000" cy="4350960"/>
          </a:xfrm>
          <a:prstGeom prst="rect">
            <a:avLst/>
          </a:prstGeom>
          <a:noFill/>
          <a:ln>
            <a:noFill/>
          </a:ln>
        </p:spPr>
        <p:txBody>
          <a:bodyPr anchorCtr="0" anchor="t" bIns="45700" lIns="91425" rIns="91425" tIns="45700">
            <a:noAutofit/>
          </a:bodyPr>
          <a:lstStyle/>
          <a:p>
            <a:pPr indent="457200" lvl="0" rtl="0">
              <a:lnSpc>
                <a:spcPct val="115000"/>
              </a:lnSpc>
              <a:spcBef>
                <a:spcPts val="0"/>
              </a:spcBef>
              <a:buClr>
                <a:schemeClr val="dk1"/>
              </a:buClr>
              <a:buSzPct val="61111"/>
              <a:buFont typeface="Arial"/>
              <a:buNone/>
            </a:pPr>
            <a:r>
              <a:rPr lang="en-US" sz="1800">
                <a:solidFill>
                  <a:schemeClr val="dk1"/>
                </a:solidFill>
                <a:latin typeface="Libre Baskerville"/>
                <a:ea typeface="Libre Baskerville"/>
                <a:cs typeface="Libre Baskerville"/>
                <a:sym typeface="Libre Baskerville"/>
              </a:rPr>
              <a:t>Bernal, L. (2010). “Reglas de inferencia. Lógica de predicados”. Universidad Nacional Abierta y a Distancia. Consultado el 11 de octubre del 2015 en el sitio web:</a:t>
            </a:r>
            <a:r>
              <a:rPr lang="en-US" sz="1800">
                <a:solidFill>
                  <a:schemeClr val="dk1"/>
                </a:solidFill>
                <a:latin typeface="Libre Baskerville"/>
                <a:ea typeface="Libre Baskerville"/>
                <a:cs typeface="Libre Baskerville"/>
                <a:sym typeface="Libre Baskerville"/>
                <a:hlinkClick r:id="rId3"/>
              </a:rPr>
              <a:t> http://es.slideshare.net/leSobreardobernalzamora/reglas-de-inferencia</a:t>
            </a:r>
          </a:p>
          <a:p>
            <a:pPr lvl="0" rtl="0">
              <a:lnSpc>
                <a:spcPct val="115000"/>
              </a:lnSpc>
              <a:spcBef>
                <a:spcPts val="0"/>
              </a:spcBef>
              <a:buClr>
                <a:schemeClr val="dk1"/>
              </a:buClr>
              <a:buSzPct val="91666"/>
              <a:buFont typeface="Arial"/>
              <a:buNone/>
            </a:pPr>
            <a:r>
              <a:rPr lang="en-US" sz="1200">
                <a:solidFill>
                  <a:schemeClr val="dk1"/>
                </a:solidFill>
                <a:latin typeface="Times New Roman"/>
                <a:ea typeface="Times New Roman"/>
                <a:cs typeface="Times New Roman"/>
                <a:sym typeface="Times New Roman"/>
              </a:rPr>
              <a:t> </a:t>
            </a:r>
          </a:p>
          <a:p>
            <a:pPr indent="457200" lvl="0" rtl="0">
              <a:lnSpc>
                <a:spcPct val="115000"/>
              </a:lnSpc>
              <a:spcBef>
                <a:spcPts val="0"/>
              </a:spcBef>
              <a:buClr>
                <a:schemeClr val="dk1"/>
              </a:buClr>
              <a:buSzPct val="61111"/>
              <a:buFont typeface="Arial"/>
              <a:buNone/>
            </a:pPr>
            <a:r>
              <a:rPr lang="en-US" sz="1800">
                <a:solidFill>
                  <a:schemeClr val="dk1"/>
                </a:solidFill>
                <a:latin typeface="Libre Baskerville"/>
                <a:ea typeface="Libre Baskerville"/>
                <a:cs typeface="Libre Baskerville"/>
                <a:sym typeface="Libre Baskerville"/>
              </a:rPr>
              <a:t>Fernández, G. (2004). “Representación del conocimiento en sistemas inteligentes”. Capítulo 4 “Lógica de predicados de primer orden”. Universidad Politécnica de Madrid. Consultado el 11 de octubre del 2015 en el sitio web:</a:t>
            </a:r>
            <a:r>
              <a:rPr lang="en-US" sz="1800">
                <a:solidFill>
                  <a:schemeClr val="dk1"/>
                </a:solidFill>
                <a:latin typeface="Libre Baskerville"/>
                <a:ea typeface="Libre Baskerville"/>
                <a:cs typeface="Libre Baskerville"/>
                <a:sym typeface="Libre Baskerville"/>
                <a:hlinkClick r:id="rId4"/>
              </a:rPr>
              <a:t> http://www.gsi.dit.upm.es/~gfer/ssii/rcsi/rcsich4.html</a:t>
            </a:r>
          </a:p>
          <a:p>
            <a:pPr lvl="0" rtl="0">
              <a:lnSpc>
                <a:spcPct val="115000"/>
              </a:lnSpc>
              <a:spcBef>
                <a:spcPts val="0"/>
              </a:spcBef>
              <a:buClr>
                <a:schemeClr val="dk1"/>
              </a:buClr>
              <a:buFont typeface="Arial"/>
              <a:buNone/>
            </a:pPr>
            <a:r>
              <a:t/>
            </a:r>
            <a:endParaRPr sz="1800">
              <a:solidFill>
                <a:schemeClr val="dk1"/>
              </a:solidFill>
              <a:latin typeface="Libre Baskerville"/>
              <a:ea typeface="Libre Baskerville"/>
              <a:cs typeface="Libre Baskerville"/>
              <a:sym typeface="Libre Baskerville"/>
              <a:hlinkClick r:id="rId5"/>
            </a:endParaRPr>
          </a:p>
          <a:p>
            <a:pPr indent="457200" lvl="0" rtl="0">
              <a:lnSpc>
                <a:spcPct val="115000"/>
              </a:lnSpc>
              <a:spcBef>
                <a:spcPts val="0"/>
              </a:spcBef>
              <a:buClr>
                <a:schemeClr val="dk1"/>
              </a:buClr>
              <a:buSzPct val="61111"/>
              <a:buFont typeface="Arial"/>
              <a:buNone/>
            </a:pPr>
            <a:r>
              <a:rPr lang="en-US" sz="1800">
                <a:solidFill>
                  <a:schemeClr val="dk1"/>
                </a:solidFill>
                <a:latin typeface="Libre Baskerville"/>
                <a:ea typeface="Libre Baskerville"/>
                <a:cs typeface="Libre Baskerville"/>
                <a:sym typeface="Libre Baskerville"/>
              </a:rPr>
              <a:t>Guerra Hernández, A. (2011). “Lógica de primer orden”. Universidad Veracruzana, Xalapa, México. Consultado el 11 de octubre del 2015 en el sitio web:</a:t>
            </a:r>
            <a:r>
              <a:rPr lang="en-US" sz="1800">
                <a:latin typeface="Libre Baskerville"/>
                <a:ea typeface="Libre Baskerville"/>
                <a:cs typeface="Libre Baskerville"/>
                <a:sym typeface="Libre Baskerville"/>
                <a:hlinkClick r:id="rId6"/>
              </a:rPr>
              <a:t> http://www.uv.mx/aguerra/documents/2011-mpi-02.pdf</a:t>
            </a:r>
          </a:p>
          <a:p>
            <a:pPr indent="0" lvl="0" marL="0" marR="0" rtl="0" algn="l">
              <a:lnSpc>
                <a:spcPct val="100000"/>
              </a:lnSpc>
              <a:spcBef>
                <a:spcPts val="0"/>
              </a:spcBef>
              <a:buNone/>
            </a:pPr>
            <a:r>
              <a:t/>
            </a:r>
            <a:endParaRPr sz="1800">
              <a:solidFill>
                <a:srgbClr val="323232"/>
              </a:solidFill>
              <a:latin typeface="Libre Baskerville"/>
              <a:ea typeface="Libre Baskerville"/>
              <a:cs typeface="Libre Baskerville"/>
              <a:sym typeface="Libre Baskerville"/>
            </a:endParaRPr>
          </a:p>
          <a:p>
            <a:pPr indent="0" lvl="0" marL="0" marR="0" rtl="0" algn="l">
              <a:lnSpc>
                <a:spcPct val="100000"/>
              </a:lnSpc>
              <a:spcBef>
                <a:spcPts val="0"/>
              </a:spcBef>
              <a:buNone/>
            </a:pPr>
            <a:r>
              <a:t/>
            </a:r>
            <a:endParaRPr sz="1800">
              <a:solidFill>
                <a:srgbClr val="323232"/>
              </a:solidFill>
              <a:latin typeface="Libre Baskerville"/>
              <a:ea typeface="Libre Baskerville"/>
              <a:cs typeface="Libre Baskerville"/>
              <a:sym typeface="Libre Baskerville"/>
            </a:endParaRPr>
          </a:p>
          <a:p>
            <a:pPr indent="0" lvl="0" marL="0" marR="0" rtl="0" algn="l">
              <a:lnSpc>
                <a:spcPct val="100000"/>
              </a:lnSpc>
              <a:spcBef>
                <a:spcPts val="0"/>
              </a:spcBef>
              <a:buNone/>
            </a:pPr>
            <a:r>
              <a:t/>
            </a:r>
            <a:endParaRPr sz="1800">
              <a:solidFill>
                <a:srgbClr val="323232"/>
              </a:solidFill>
              <a:latin typeface="Libre Baskerville"/>
              <a:ea typeface="Libre Baskerville"/>
              <a:cs typeface="Libre Baskerville"/>
              <a:sym typeface="Libre Baskerville"/>
            </a:endParaRPr>
          </a:p>
        </p:txBody>
      </p:sp>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8" name="Shape 768"/>
        <p:cNvGrpSpPr/>
        <p:nvPr/>
      </p:nvGrpSpPr>
      <p:grpSpPr>
        <a:xfrm>
          <a:off x="0" y="0"/>
          <a:ext cx="0" cy="0"/>
          <a:chOff x="0" y="0"/>
          <a:chExt cx="0" cy="0"/>
        </a:xfrm>
      </p:grpSpPr>
      <p:sp>
        <p:nvSpPr>
          <p:cNvPr id="769" name="Shape 769"/>
          <p:cNvSpPr txBox="1"/>
          <p:nvPr/>
        </p:nvSpPr>
        <p:spPr>
          <a:xfrm>
            <a:off x="1261800" y="365760"/>
            <a:ext cx="9692399" cy="132510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Referencias</a:t>
            </a:r>
          </a:p>
        </p:txBody>
      </p:sp>
      <p:sp>
        <p:nvSpPr>
          <p:cNvPr id="770" name="Shape 770"/>
          <p:cNvSpPr txBox="1"/>
          <p:nvPr/>
        </p:nvSpPr>
        <p:spPr>
          <a:xfrm>
            <a:off x="1261800" y="1828800"/>
            <a:ext cx="9049799" cy="4350899"/>
          </a:xfrm>
          <a:prstGeom prst="rect">
            <a:avLst/>
          </a:prstGeom>
          <a:noFill/>
          <a:ln>
            <a:noFill/>
          </a:ln>
        </p:spPr>
        <p:txBody>
          <a:bodyPr anchorCtr="0" anchor="t" bIns="45700" lIns="91425" rIns="91425" tIns="45700">
            <a:noAutofit/>
          </a:bodyPr>
          <a:lstStyle/>
          <a:p>
            <a:pPr indent="457200" lvl="0" rtl="0">
              <a:lnSpc>
                <a:spcPct val="115000"/>
              </a:lnSpc>
              <a:spcBef>
                <a:spcPts val="0"/>
              </a:spcBef>
              <a:buClr>
                <a:schemeClr val="dk1"/>
              </a:buClr>
              <a:buSzPct val="61111"/>
              <a:buFont typeface="Arial"/>
              <a:buNone/>
            </a:pPr>
            <a:r>
              <a:rPr lang="en-US" sz="1800">
                <a:solidFill>
                  <a:schemeClr val="dk1"/>
                </a:solidFill>
                <a:latin typeface="Libre Baskerville"/>
                <a:ea typeface="Libre Baskerville"/>
                <a:cs typeface="Libre Baskerville"/>
                <a:sym typeface="Libre Baskerville"/>
              </a:rPr>
              <a:t>Guerra Hernández, A. (2011). “Introducción a la programación lógica. En Metodologías Prog. I”. Veracruz, México: Universidad Veracruzana.</a:t>
            </a:r>
          </a:p>
          <a:p>
            <a:pPr lvl="0" rtl="0">
              <a:lnSpc>
                <a:spcPct val="115000"/>
              </a:lnSpc>
              <a:spcBef>
                <a:spcPts val="0"/>
              </a:spcBef>
              <a:buClr>
                <a:schemeClr val="dk1"/>
              </a:buClr>
              <a:buSzPct val="91666"/>
              <a:buFont typeface="Arial"/>
              <a:buNone/>
            </a:pPr>
            <a:r>
              <a:rPr lang="en-US" sz="1200">
                <a:solidFill>
                  <a:schemeClr val="dk1"/>
                </a:solidFill>
                <a:latin typeface="Times New Roman"/>
                <a:ea typeface="Times New Roman"/>
                <a:cs typeface="Times New Roman"/>
                <a:sym typeface="Times New Roman"/>
              </a:rPr>
              <a:t> </a:t>
            </a:r>
          </a:p>
          <a:p>
            <a:pPr indent="457200" lvl="0" rtl="0">
              <a:lnSpc>
                <a:spcPct val="115000"/>
              </a:lnSpc>
              <a:spcBef>
                <a:spcPts val="0"/>
              </a:spcBef>
              <a:buClr>
                <a:schemeClr val="dk1"/>
              </a:buClr>
              <a:buSzPct val="61111"/>
              <a:buFont typeface="Arial"/>
              <a:buNone/>
            </a:pPr>
            <a:r>
              <a:rPr lang="en-US" sz="1800">
                <a:solidFill>
                  <a:schemeClr val="dk1"/>
                </a:solidFill>
                <a:latin typeface="Libre Baskerville"/>
                <a:ea typeface="Libre Baskerville"/>
                <a:cs typeface="Libre Baskerville"/>
                <a:sym typeface="Libre Baskerville"/>
              </a:rPr>
              <a:t>Hernández, H. (2008). “Solución de problemas con planificación”. Agentes inteligentes (blog). Consultado el 11 de octubre del 2015 en el sitio web:</a:t>
            </a:r>
            <a:r>
              <a:rPr lang="en-US" sz="1800">
                <a:solidFill>
                  <a:schemeClr val="dk1"/>
                </a:solidFill>
                <a:latin typeface="Libre Baskerville"/>
                <a:ea typeface="Libre Baskerville"/>
                <a:cs typeface="Libre Baskerville"/>
                <a:sym typeface="Libre Baskerville"/>
                <a:hlinkClick r:id="rId3"/>
              </a:rPr>
              <a:t> http://hernandezland.blogspot.com/2008/10/el-mundo-de-los-bloques-estados-del.html</a:t>
            </a:r>
          </a:p>
          <a:p>
            <a:pPr lvl="0" rtl="0">
              <a:lnSpc>
                <a:spcPct val="115000"/>
              </a:lnSpc>
              <a:spcBef>
                <a:spcPts val="0"/>
              </a:spcBef>
              <a:buClr>
                <a:schemeClr val="dk1"/>
              </a:buClr>
              <a:buFont typeface="Arial"/>
              <a:buNone/>
            </a:pPr>
            <a:r>
              <a:t/>
            </a:r>
            <a:endParaRPr sz="1800">
              <a:solidFill>
                <a:schemeClr val="dk1"/>
              </a:solidFill>
              <a:latin typeface="Libre Baskerville"/>
              <a:ea typeface="Libre Baskerville"/>
              <a:cs typeface="Libre Baskerville"/>
              <a:sym typeface="Libre Baskerville"/>
              <a:hlinkClick r:id="rId4"/>
            </a:endParaRPr>
          </a:p>
          <a:p>
            <a:pPr indent="457200" lvl="0" marL="0" marR="0" rtl="0" algn="l">
              <a:lnSpc>
                <a:spcPct val="100000"/>
              </a:lnSpc>
              <a:spcBef>
                <a:spcPts val="0"/>
              </a:spcBef>
              <a:buSzPct val="25000"/>
              <a:buNone/>
            </a:pPr>
            <a:r>
              <a:rPr lang="en-US" sz="1800">
                <a:solidFill>
                  <a:schemeClr val="dk1"/>
                </a:solidFill>
                <a:latin typeface="Libre Baskerville"/>
                <a:ea typeface="Libre Baskerville"/>
                <a:cs typeface="Libre Baskerville"/>
                <a:sym typeface="Libre Baskerville"/>
              </a:rPr>
              <a:t>Pavón, N. “Lógica matemática”. Universidad de Huelva. Consultado el 11 de octubre del 2015 en el sitio web:</a:t>
            </a:r>
            <a:r>
              <a:rPr lang="en-US" sz="1800">
                <a:solidFill>
                  <a:schemeClr val="dk1"/>
                </a:solidFill>
                <a:latin typeface="Libre Baskerville"/>
                <a:ea typeface="Libre Baskerville"/>
                <a:cs typeface="Libre Baskerville"/>
                <a:sym typeface="Libre Baskerville"/>
                <a:hlinkClick r:id="rId5"/>
              </a:rPr>
              <a:t> http://www.uhu.es/nieves.pavon/pprogramacion/temario/anexo/anexo.html</a:t>
            </a:r>
          </a:p>
        </p:txBody>
      </p:sp>
    </p:spTree>
  </p:cSld>
  <p:clrMapOvr>
    <a:masterClrMapping/>
  </p:clrMapOvr>
  <p:transition spd="slow">
    <p:cut/>
  </p:transition>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5" name="Shape 775"/>
        <p:cNvGrpSpPr/>
        <p:nvPr/>
      </p:nvGrpSpPr>
      <p:grpSpPr>
        <a:xfrm>
          <a:off x="0" y="0"/>
          <a:ext cx="0" cy="0"/>
          <a:chOff x="0" y="0"/>
          <a:chExt cx="0" cy="0"/>
        </a:xfrm>
      </p:grpSpPr>
      <p:sp>
        <p:nvSpPr>
          <p:cNvPr id="776" name="Shape 776"/>
          <p:cNvSpPr txBox="1"/>
          <p:nvPr/>
        </p:nvSpPr>
        <p:spPr>
          <a:xfrm>
            <a:off x="3654750" y="3207925"/>
            <a:ext cx="4882500" cy="846600"/>
          </a:xfrm>
          <a:prstGeom prst="rect">
            <a:avLst/>
          </a:prstGeom>
          <a:noFill/>
          <a:ln>
            <a:noFill/>
          </a:ln>
        </p:spPr>
        <p:txBody>
          <a:bodyPr anchorCtr="0" anchor="t" bIns="91425" lIns="91425" rIns="91425" tIns="91425">
            <a:noAutofit/>
          </a:bodyPr>
          <a:lstStyle/>
          <a:p>
            <a:pPr>
              <a:spcBef>
                <a:spcPts val="0"/>
              </a:spcBef>
              <a:buNone/>
            </a:pPr>
            <a:r>
              <a:rPr lang="en-US" sz="4400">
                <a:latin typeface="Libre Baskerville"/>
                <a:ea typeface="Libre Baskerville"/>
                <a:cs typeface="Libre Baskerville"/>
                <a:sym typeface="Libre Baskerville"/>
              </a:rPr>
              <a:t>Muchas gracias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0" name="Shape 200"/>
        <p:cNvGrpSpPr/>
        <p:nvPr/>
      </p:nvGrpSpPr>
      <p:grpSpPr>
        <a:xfrm>
          <a:off x="0" y="0"/>
          <a:ext cx="0" cy="0"/>
          <a:chOff x="0" y="0"/>
          <a:chExt cx="0" cy="0"/>
        </a:xfrm>
      </p:grpSpPr>
      <p:sp>
        <p:nvSpPr>
          <p:cNvPr id="201" name="Shape 201"/>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Lógica de predicados</a:t>
            </a:r>
          </a:p>
        </p:txBody>
      </p:sp>
      <p:sp>
        <p:nvSpPr>
          <p:cNvPr id="202" name="Shape 202"/>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Un predicado es lo que se afirma de un sujeto. En lógica, también se conoce como predicado a las relaciones entre sujetos.</a:t>
            </a:r>
          </a:p>
          <a:p>
            <a:pPr indent="0" lvl="0" marL="0" marR="0" rtl="0" algn="l">
              <a:lnSpc>
                <a:spcPct val="95000"/>
              </a:lnSpc>
              <a:spcBef>
                <a:spcPts val="0"/>
              </a:spcBef>
              <a:buNone/>
            </a:pPr>
            <a:r>
              <a:t/>
            </a:r>
            <a:endParaRPr sz="1800"/>
          </a:p>
          <a:p>
            <a:pPr indent="0" lvl="0" marL="0" marR="0" rtl="0" algn="l">
              <a:lnSpc>
                <a:spcPct val="95000"/>
              </a:lnSpc>
              <a:spcBef>
                <a:spcPts val="0"/>
              </a:spcBef>
              <a:buNone/>
            </a:pPr>
            <a:r>
              <a:t/>
            </a:r>
            <a:endParaRPr sz="1800"/>
          </a:p>
          <a:p>
            <a:pPr indent="0" lvl="0" marL="0" marR="0" rtl="0" algn="l">
              <a:lnSpc>
                <a:spcPct val="95000"/>
              </a:lnSpc>
              <a:spcBef>
                <a:spcPts val="0"/>
              </a:spcBef>
              <a:buNone/>
            </a:pPr>
            <a:r>
              <a:t/>
            </a:r>
            <a:endParaRPr sz="1800"/>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La Tierra </a:t>
            </a:r>
            <a:r>
              <a:rPr b="0" baseline="0" i="1" lang="en-US" sz="1800" u="sng" cap="none" strike="noStrike">
                <a:solidFill>
                  <a:srgbClr val="000000"/>
                </a:solidFill>
                <a:latin typeface="Libre Baskerville"/>
                <a:ea typeface="Libre Baskerville"/>
                <a:cs typeface="Libre Baskerville"/>
                <a:sym typeface="Libre Baskerville"/>
              </a:rPr>
              <a:t>es un planeta</a:t>
            </a:r>
          </a:p>
          <a:p>
            <a:pPr indent="0" lvl="0" marL="0" marR="0" rtl="0" algn="ctr">
              <a:lnSpc>
                <a:spcPct val="100000"/>
              </a:lnSpc>
              <a:spcBef>
                <a:spcPts val="0"/>
              </a:spcBef>
              <a:buSzPct val="25000"/>
              <a:buNone/>
            </a:pPr>
            <a:r>
              <a:rPr b="0" baseline="0" i="0" lang="en-US" sz="1800" u="none" cap="none" strike="noStrike">
                <a:solidFill>
                  <a:srgbClr val="000000"/>
                </a:solidFill>
                <a:latin typeface="Libre Baskerville"/>
                <a:ea typeface="Libre Baskerville"/>
                <a:cs typeface="Libre Baskerville"/>
                <a:sym typeface="Libre Baskerville"/>
              </a:rPr>
              <a:t>  (expresión)      (predicado)</a:t>
            </a:r>
          </a:p>
          <a:p>
            <a:pPr indent="0" lvl="0" marL="0" marR="0" rtl="0" algn="ctr">
              <a:lnSpc>
                <a:spcPct val="100000"/>
              </a:lnSpc>
              <a:spcBef>
                <a:spcPts val="0"/>
              </a:spcBef>
              <a:buNone/>
            </a:pPr>
            <a:r>
              <a:t/>
            </a:r>
            <a:endParaRPr sz="1800"/>
          </a:p>
          <a:p>
            <a:pPr indent="0" lvl="0" marL="0" marR="0" rtl="0" algn="ctr">
              <a:lnSpc>
                <a:spcPct val="100000"/>
              </a:lnSpc>
              <a:spcBef>
                <a:spcPts val="0"/>
              </a:spcBef>
              <a:buNone/>
            </a:pPr>
            <a:r>
              <a:t/>
            </a:r>
            <a:endParaRPr sz="1800"/>
          </a:p>
          <a:p>
            <a:pPr indent="0" lvl="0" marL="0" marR="0" rtl="0" algn="ctr">
              <a:lnSpc>
                <a:spcPct val="100000"/>
              </a:lnSpc>
              <a:spcBef>
                <a:spcPts val="0"/>
              </a:spcBef>
              <a:buNone/>
            </a:pPr>
            <a:r>
              <a:t/>
            </a:r>
            <a:endParaRPr sz="1800"/>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Júpiter </a:t>
            </a:r>
            <a:r>
              <a:rPr b="0" baseline="0" i="1" lang="en-US" sz="1800" u="sng" cap="none" strike="noStrike">
                <a:solidFill>
                  <a:srgbClr val="000000"/>
                </a:solidFill>
                <a:latin typeface="Libre Baskerville"/>
                <a:ea typeface="Libre Baskerville"/>
                <a:cs typeface="Libre Baskerville"/>
                <a:sym typeface="Libre Baskerville"/>
              </a:rPr>
              <a:t>posee más masa que</a:t>
            </a:r>
            <a:r>
              <a:rPr b="0" baseline="0" i="1" lang="en-US" sz="1800" u="none" cap="none" strike="noStrike">
                <a:solidFill>
                  <a:srgbClr val="000000"/>
                </a:solidFill>
                <a:latin typeface="Libre Baskerville"/>
                <a:ea typeface="Libre Baskerville"/>
                <a:cs typeface="Libre Baskerville"/>
                <a:sym typeface="Libre Baskerville"/>
              </a:rPr>
              <a:t> la Tierra</a:t>
            </a:r>
          </a:p>
          <a:p>
            <a:pPr indent="0" lvl="0" marL="0" marR="0" rtl="0" algn="ctr">
              <a:lnSpc>
                <a:spcPct val="100000"/>
              </a:lnSpc>
              <a:spcBef>
                <a:spcPts val="0"/>
              </a:spcBef>
              <a:buSzPct val="25000"/>
              <a:buNone/>
            </a:pPr>
            <a:r>
              <a:rPr b="0" baseline="0" i="0" lang="en-US" sz="1800" u="none" cap="none" strike="noStrike">
                <a:solidFill>
                  <a:srgbClr val="000000"/>
                </a:solidFill>
                <a:latin typeface="Libre Baskerville"/>
                <a:ea typeface="Libre Baskerville"/>
                <a:cs typeface="Libre Baskerville"/>
                <a:sym typeface="Libre Baskerville"/>
              </a:rPr>
              <a:t>(expresión)           (relación)          (expresión)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x="0" y="0"/>
          <a:ext cx="0" cy="0"/>
          <a:chOff x="0" y="0"/>
          <a:chExt cx="0" cy="0"/>
        </a:xfrm>
      </p:grpSpPr>
      <p:sp>
        <p:nvSpPr>
          <p:cNvPr id="208" name="Shape 208"/>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Lógica de predicados</a:t>
            </a:r>
          </a:p>
        </p:txBody>
      </p:sp>
      <p:sp>
        <p:nvSpPr>
          <p:cNvPr id="209" name="Shape 209"/>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Los predicados pueden ser unarios, binarios, ternarios, dependiendo de la cantidad de argumentos.</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En nuestro caso, la lógica de primer orden nos permite representar conceptos que contienen relaciones entre objetos simples:</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Padre e hijo</a:t>
            </a:r>
          </a:p>
          <a:p>
            <a:pPr indent="0" lvl="0" marL="0" marR="0" rtl="0" algn="ctr">
              <a:lnSpc>
                <a:spcPct val="100000"/>
              </a:lnSpc>
              <a:spcBef>
                <a:spcPts val="0"/>
              </a:spcBef>
              <a:buNone/>
            </a:pPr>
            <a:r>
              <a:t/>
            </a:r>
            <a:endParaRPr i="1"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Sin embargo, la lógica de predicados es limitada. No es posible representar relaciones entre relaciones o propiedades de relaciones al mismo tiempo:</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indent="0" lvl="0" marL="0" marR="0" rtl="0" algn="ctr">
              <a:lnSpc>
                <a:spcPct val="100000"/>
              </a:lnSpc>
              <a:spcBef>
                <a:spcPts val="0"/>
              </a:spcBef>
              <a:buSzPct val="25000"/>
              <a:buNone/>
            </a:pPr>
            <a:r>
              <a:rPr b="0" baseline="0" i="1" lang="en-US" sz="1800" u="none" cap="none" strike="noStrike">
                <a:solidFill>
                  <a:srgbClr val="000000"/>
                </a:solidFill>
                <a:latin typeface="Libre Baskerville"/>
                <a:ea typeface="Libre Baskerville"/>
                <a:cs typeface="Libre Baskerville"/>
                <a:sym typeface="Libre Baskerville"/>
              </a:rPr>
              <a:t>Padre es una relación familiar</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4" name="Shape 214"/>
        <p:cNvGrpSpPr/>
        <p:nvPr/>
      </p:nvGrpSpPr>
      <p:grpSpPr>
        <a:xfrm>
          <a:off x="0" y="0"/>
          <a:ext cx="0" cy="0"/>
          <a:chOff x="0" y="0"/>
          <a:chExt cx="0" cy="0"/>
        </a:xfrm>
      </p:grpSpPr>
      <p:sp>
        <p:nvSpPr>
          <p:cNvPr id="215" name="Shape 215"/>
          <p:cNvSpPr txBox="1"/>
          <p:nvPr/>
        </p:nvSpPr>
        <p:spPr>
          <a:xfrm>
            <a:off x="1261800" y="365760"/>
            <a:ext cx="9692280" cy="1325160"/>
          </a:xfrm>
          <a:prstGeom prst="rect">
            <a:avLst/>
          </a:prstGeom>
          <a:noFill/>
          <a:ln>
            <a:noFill/>
          </a:ln>
        </p:spPr>
        <p:txBody>
          <a:bodyPr anchorCtr="0" anchor="b" bIns="45700" lIns="91425" rIns="91425" tIns="45700">
            <a:noAutofit/>
          </a:bodyPr>
          <a:lstStyle/>
          <a:p>
            <a:pPr indent="0" lvl="0" marL="0" marR="0" rtl="0" algn="l">
              <a:lnSpc>
                <a:spcPct val="90000"/>
              </a:lnSpc>
              <a:spcBef>
                <a:spcPts val="0"/>
              </a:spcBef>
              <a:buSzPct val="25000"/>
              <a:buNone/>
            </a:pPr>
            <a:r>
              <a:rPr b="0" baseline="0" i="0" lang="en-US" sz="4400" u="none" cap="none" strike="noStrike">
                <a:solidFill>
                  <a:srgbClr val="000000"/>
                </a:solidFill>
                <a:latin typeface="Libre Baskerville"/>
                <a:ea typeface="Libre Baskerville"/>
                <a:cs typeface="Libre Baskerville"/>
                <a:sym typeface="Libre Baskerville"/>
              </a:rPr>
              <a:t>Objetivo principal</a:t>
            </a:r>
          </a:p>
        </p:txBody>
      </p:sp>
      <p:sp>
        <p:nvSpPr>
          <p:cNvPr id="216" name="Shape 216"/>
          <p:cNvSpPr txBox="1"/>
          <p:nvPr/>
        </p:nvSpPr>
        <p:spPr>
          <a:xfrm>
            <a:off x="1261800" y="1828800"/>
            <a:ext cx="8595000" cy="4350960"/>
          </a:xfrm>
          <a:prstGeom prst="rect">
            <a:avLst/>
          </a:prstGeom>
          <a:noFill/>
          <a:ln>
            <a:noFill/>
          </a:ln>
        </p:spPr>
        <p:txBody>
          <a:bodyPr anchorCtr="0" anchor="t" bIns="45700" lIns="91425" rIns="91425" tIns="45700">
            <a:noAutofit/>
          </a:bodyPr>
          <a:lstStyle/>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Describir los objetos que conforman un universo de discurso, así como las relaciones que existen entre ellos con el para obtener conclusiones nuevas a partir de lo anterior.</a:t>
            </a:r>
          </a:p>
          <a:p>
            <a:pPr lvl="0" marR="0" rtl="0" algn="l">
              <a:lnSpc>
                <a:spcPct val="95000"/>
              </a:lnSpc>
              <a:spcBef>
                <a:spcPts val="0"/>
              </a:spcBef>
              <a:buNone/>
            </a:pPr>
            <a:r>
              <a:t/>
            </a:r>
            <a:endParaRPr sz="1800">
              <a:latin typeface="Libre Baskerville"/>
              <a:ea typeface="Libre Baskerville"/>
              <a:cs typeface="Libre Baskerville"/>
              <a:sym typeface="Libre Baskerville"/>
            </a:endParaRPr>
          </a:p>
          <a:p>
            <a:pPr lvl="0" marR="0" rtl="0" algn="l">
              <a:lnSpc>
                <a:spcPct val="95000"/>
              </a:lnSpc>
              <a:spcBef>
                <a:spcPts val="0"/>
              </a:spcBef>
              <a:buNone/>
            </a:pPr>
            <a:r>
              <a:rPr b="0" baseline="0" i="0" lang="en-US" sz="1800" u="none" cap="none" strike="noStrike">
                <a:solidFill>
                  <a:srgbClr val="000000"/>
                </a:solidFill>
                <a:latin typeface="Libre Baskerville"/>
                <a:ea typeface="Libre Baskerville"/>
                <a:cs typeface="Libre Baskerville"/>
                <a:sym typeface="Libre Baskerville"/>
              </a:rPr>
              <a:t>Para entender cómo se logra, es necesario analizar la lógica de primer orden como un sistema formal considerando:</a:t>
            </a:r>
          </a:p>
          <a:p>
            <a:pPr indent="0" marL="457200" marR="0" rtl="0" algn="l">
              <a:lnSpc>
                <a:spcPct val="95000"/>
              </a:lnSpc>
              <a:spcBef>
                <a:spcPts val="0"/>
              </a:spcBef>
              <a:buNone/>
            </a:pPr>
            <a:r>
              <a:t/>
            </a:r>
            <a:endParaRPr i="1" sz="1600">
              <a:latin typeface="Libre Baskerville"/>
              <a:ea typeface="Libre Baskerville"/>
              <a:cs typeface="Libre Baskerville"/>
              <a:sym typeface="Libre Baskerville"/>
            </a:endParaRPr>
          </a:p>
          <a:p>
            <a:pPr indent="0" lvl="0" marL="457200" marR="0" rtl="0" algn="l">
              <a:lnSpc>
                <a:spcPct val="95000"/>
              </a:lnSpc>
              <a:spcBef>
                <a:spcPts val="0"/>
              </a:spcBef>
              <a:buNone/>
            </a:pPr>
            <a:r>
              <a:rPr b="0" baseline="0" i="1" lang="en-US" sz="1600" u="none" cap="none" strike="noStrike">
                <a:solidFill>
                  <a:srgbClr val="000000"/>
                </a:solidFill>
                <a:latin typeface="Libre Baskerville"/>
                <a:ea typeface="Libre Baskerville"/>
                <a:cs typeface="Libre Baskerville"/>
                <a:sym typeface="Libre Baskerville"/>
              </a:rPr>
              <a:t>Sintaxis</a:t>
            </a:r>
            <a:r>
              <a:rPr b="0" baseline="0" i="0" lang="en-US" sz="1600" u="none" cap="none" strike="noStrike">
                <a:solidFill>
                  <a:srgbClr val="000000"/>
                </a:solidFill>
                <a:latin typeface="Libre Baskerville"/>
                <a:ea typeface="Libre Baskerville"/>
                <a:cs typeface="Libre Baskerville"/>
                <a:sym typeface="Libre Baskerville"/>
              </a:rPr>
              <a:t>: definir cuáles expresiones pertenecen a este conjunto.</a:t>
            </a:r>
          </a:p>
          <a:p>
            <a:pPr indent="0" marL="457200" marR="0" rtl="0" algn="l">
              <a:lnSpc>
                <a:spcPct val="95000"/>
              </a:lnSpc>
              <a:spcBef>
                <a:spcPts val="0"/>
              </a:spcBef>
              <a:buNone/>
            </a:pPr>
            <a:r>
              <a:t/>
            </a:r>
            <a:endParaRPr i="1" sz="1600">
              <a:latin typeface="Libre Baskerville"/>
              <a:ea typeface="Libre Baskerville"/>
              <a:cs typeface="Libre Baskerville"/>
              <a:sym typeface="Libre Baskerville"/>
            </a:endParaRPr>
          </a:p>
          <a:p>
            <a:pPr indent="0" lvl="0" marL="457200" marR="0" rtl="0" algn="l">
              <a:lnSpc>
                <a:spcPct val="95000"/>
              </a:lnSpc>
              <a:spcBef>
                <a:spcPts val="0"/>
              </a:spcBef>
              <a:buNone/>
            </a:pPr>
            <a:r>
              <a:rPr b="0" baseline="0" i="1" lang="en-US" sz="1600" u="none" cap="none" strike="noStrike">
                <a:solidFill>
                  <a:srgbClr val="000000"/>
                </a:solidFill>
                <a:latin typeface="Libre Baskerville"/>
                <a:ea typeface="Libre Baskerville"/>
                <a:cs typeface="Libre Baskerville"/>
                <a:sym typeface="Libre Baskerville"/>
              </a:rPr>
              <a:t>Semántica</a:t>
            </a:r>
            <a:r>
              <a:rPr b="0" baseline="0" i="0" lang="en-US" sz="1600" u="none" cap="none" strike="noStrike">
                <a:solidFill>
                  <a:srgbClr val="000000"/>
                </a:solidFill>
                <a:latin typeface="Libre Baskerville"/>
                <a:ea typeface="Libre Baskerville"/>
                <a:cs typeface="Libre Baskerville"/>
                <a:sym typeface="Libre Baskerville"/>
              </a:rPr>
              <a:t>: determinar qué hace verdadera o falsa una cláusula</a:t>
            </a:r>
          </a:p>
          <a:p>
            <a:pPr indent="0" marL="457200" marR="0" rtl="0" algn="l">
              <a:lnSpc>
                <a:spcPct val="95000"/>
              </a:lnSpc>
              <a:spcBef>
                <a:spcPts val="0"/>
              </a:spcBef>
              <a:buNone/>
            </a:pPr>
            <a:r>
              <a:t/>
            </a:r>
            <a:endParaRPr i="1" sz="1600">
              <a:latin typeface="Libre Baskerville"/>
              <a:ea typeface="Libre Baskerville"/>
              <a:cs typeface="Libre Baskerville"/>
              <a:sym typeface="Libre Baskerville"/>
            </a:endParaRPr>
          </a:p>
          <a:p>
            <a:pPr indent="0" lvl="0" marL="457200" marR="0" rtl="0" algn="l">
              <a:lnSpc>
                <a:spcPct val="95000"/>
              </a:lnSpc>
              <a:spcBef>
                <a:spcPts val="0"/>
              </a:spcBef>
              <a:buNone/>
            </a:pPr>
            <a:r>
              <a:rPr b="0" baseline="0" i="1" lang="en-US" sz="1600" u="none" cap="none" strike="noStrike">
                <a:solidFill>
                  <a:srgbClr val="000000"/>
                </a:solidFill>
                <a:latin typeface="Libre Baskerville"/>
                <a:ea typeface="Libre Baskerville"/>
                <a:cs typeface="Libre Baskerville"/>
                <a:sym typeface="Libre Baskerville"/>
              </a:rPr>
              <a:t>Reglas de razonamiento:</a:t>
            </a:r>
            <a:r>
              <a:rPr b="0" baseline="0" i="0" lang="en-US" sz="1600" u="none" cap="none" strike="noStrike">
                <a:solidFill>
                  <a:srgbClr val="000000"/>
                </a:solidFill>
                <a:latin typeface="Libre Baskerville"/>
                <a:ea typeface="Libre Baskerville"/>
                <a:cs typeface="Libre Baskerville"/>
                <a:sym typeface="Libre Baskerville"/>
              </a:rPr>
              <a:t> obtener nuevas conjeturas.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1" name="Shape 221"/>
        <p:cNvGrpSpPr/>
        <p:nvPr/>
      </p:nvGrpSpPr>
      <p:grpSpPr>
        <a:xfrm>
          <a:off x="0" y="0"/>
          <a:ext cx="0" cy="0"/>
          <a:chOff x="0" y="0"/>
          <a:chExt cx="0" cy="0"/>
        </a:xfrm>
      </p:grpSpPr>
      <p:sp>
        <p:nvSpPr>
          <p:cNvPr id="222" name="Shape 222"/>
          <p:cNvSpPr txBox="1"/>
          <p:nvPr/>
        </p:nvSpPr>
        <p:spPr>
          <a:xfrm>
            <a:off x="1261800" y="758879"/>
            <a:ext cx="9417959" cy="4041360"/>
          </a:xfrm>
          <a:prstGeom prst="rect">
            <a:avLst/>
          </a:prstGeom>
          <a:noFill/>
          <a:ln>
            <a:noFill/>
          </a:ln>
        </p:spPr>
        <p:txBody>
          <a:bodyPr anchorCtr="0" anchor="b" bIns="45700" lIns="91425" rIns="91425" tIns="45700">
            <a:noAutofit/>
          </a:bodyPr>
          <a:lstStyle/>
          <a:p>
            <a:pPr indent="0" lvl="0" marL="0" marR="0" rtl="0" algn="l">
              <a:lnSpc>
                <a:spcPct val="85000"/>
              </a:lnSpc>
              <a:spcBef>
                <a:spcPts val="0"/>
              </a:spcBef>
              <a:buSzPct val="25000"/>
              <a:buNone/>
            </a:pPr>
            <a:r>
              <a:rPr b="0" baseline="0" i="0" lang="en-US" sz="5900" u="none" cap="none" strike="noStrike">
                <a:solidFill>
                  <a:srgbClr val="000000"/>
                </a:solidFill>
                <a:latin typeface="Libre Baskerville"/>
                <a:ea typeface="Libre Baskerville"/>
                <a:cs typeface="Libre Baskerville"/>
                <a:sym typeface="Libre Baskerville"/>
              </a:rPr>
              <a:t>Lógica de primer orden</a:t>
            </a:r>
          </a:p>
        </p:txBody>
      </p:sp>
      <p:sp>
        <p:nvSpPr>
          <p:cNvPr id="223" name="Shape 223"/>
          <p:cNvSpPr txBox="1"/>
          <p:nvPr/>
        </p:nvSpPr>
        <p:spPr>
          <a:xfrm>
            <a:off x="1261800" y="4800600"/>
            <a:ext cx="9417959" cy="169127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SzPct val="25000"/>
              <a:buNone/>
            </a:pPr>
            <a:r>
              <a:rPr b="0" baseline="0" i="0" lang="en-US" sz="2200" u="none" cap="none" strike="noStrike">
                <a:solidFill>
                  <a:srgbClr val="595959"/>
                </a:solidFill>
                <a:latin typeface="Libre Baskerville"/>
                <a:ea typeface="Libre Baskerville"/>
                <a:cs typeface="Libre Baskerville"/>
                <a:sym typeface="Libre Baskerville"/>
              </a:rPr>
              <a:t>Conceptos del lenguaje</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